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Extenda 50 Mega" charset="1" panose="020B0003020200000002"/>
      <p:regular r:id="rId20"/>
    </p:embeddedFont>
    <p:embeddedFont>
      <p:font typeface="Sugo Display" charset="1" panose="02000506020000020004"/>
      <p:regular r:id="rId21"/>
    </p:embeddedFont>
    <p:embeddedFont>
      <p:font typeface="League Spartan" charset="1" panose="00000800000000000000"/>
      <p:regular r:id="rId22"/>
    </p:embeddedFont>
    <p:embeddedFont>
      <p:font typeface="DM Sans" charset="1" panose="00000000000000000000"/>
      <p:regular r:id="rId23"/>
    </p:embeddedFont>
    <p:embeddedFont>
      <p:font typeface="DM Sans Bold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aAGnRUYNAS4.m4a" Type="http://schemas.microsoft.com/office/2007/relationships/media"/><Relationship Id="rId11" Target="../media/aAGnRUYNAS4.m4a" Type="http://schemas.openxmlformats.org/officeDocument/2006/relationships/audio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0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23.png" Type="http://schemas.openxmlformats.org/officeDocument/2006/relationships/image"/><Relationship Id="rId12" Target="../media/image7.png" Type="http://schemas.openxmlformats.org/officeDocument/2006/relationships/image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14.png" Type="http://schemas.openxmlformats.org/officeDocument/2006/relationships/image"/><Relationship Id="rId15" Target="../media/image15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26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26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43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26.pn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Relationship Id="rId5" Target="../media/image46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26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47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49.jpeg" Type="http://schemas.openxmlformats.org/officeDocument/2006/relationships/image"/><Relationship Id="rId2" Target="../media/image26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48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51.jpeg" Type="http://schemas.openxmlformats.org/officeDocument/2006/relationships/image"/><Relationship Id="rId2" Target="../media/image26.pn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Relationship Id="rId5" Target="../media/image50.pn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53.jpeg" Type="http://schemas.openxmlformats.org/officeDocument/2006/relationships/image"/><Relationship Id="rId2" Target="../media/image26.pn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Relationship Id="rId5" Target="../media/image52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6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9.svg" Type="http://schemas.openxmlformats.org/officeDocument/2006/relationships/image"/><Relationship Id="rId11" Target="../media/image70.png" Type="http://schemas.openxmlformats.org/officeDocument/2006/relationships/image"/><Relationship Id="rId12" Target="../media/image71.svg" Type="http://schemas.openxmlformats.org/officeDocument/2006/relationships/image"/><Relationship Id="rId13" Target="../media/image72.png" Type="http://schemas.openxmlformats.org/officeDocument/2006/relationships/image"/><Relationship Id="rId14" Target="../media/image73.svg" Type="http://schemas.openxmlformats.org/officeDocument/2006/relationships/image"/><Relationship Id="rId15" Target="../media/image74.png" Type="http://schemas.openxmlformats.org/officeDocument/2006/relationships/image"/><Relationship Id="rId16" Target="../media/image75.svg" Type="http://schemas.openxmlformats.org/officeDocument/2006/relationships/image"/><Relationship Id="rId17" Target="../media/image76.png" Type="http://schemas.openxmlformats.org/officeDocument/2006/relationships/image"/><Relationship Id="rId18" Target="../media/image77.svg" Type="http://schemas.openxmlformats.org/officeDocument/2006/relationships/image"/><Relationship Id="rId19" Target="../media/image78.png" Type="http://schemas.openxmlformats.org/officeDocument/2006/relationships/image"/><Relationship Id="rId2" Target="../media/image63.png" Type="http://schemas.openxmlformats.org/officeDocument/2006/relationships/image"/><Relationship Id="rId20" Target="../media/image79.sv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67.png" Type="http://schemas.openxmlformats.org/officeDocument/2006/relationships/image"/><Relationship Id="rId9" Target="../media/image6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2943102">
            <a:off x="11810857" y="1538067"/>
            <a:ext cx="13326819" cy="4489671"/>
          </a:xfrm>
          <a:custGeom>
            <a:avLst/>
            <a:gdLst/>
            <a:ahLst/>
            <a:cxnLst/>
            <a:rect r="r" b="b" t="t" l="l"/>
            <a:pathLst>
              <a:path h="4489671" w="13326819">
                <a:moveTo>
                  <a:pt x="13326819" y="0"/>
                </a:moveTo>
                <a:lnTo>
                  <a:pt x="0" y="0"/>
                </a:lnTo>
                <a:lnTo>
                  <a:pt x="0" y="4489671"/>
                </a:lnTo>
                <a:lnTo>
                  <a:pt x="13326819" y="4489671"/>
                </a:lnTo>
                <a:lnTo>
                  <a:pt x="13326819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2296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8200647">
            <a:off x="-7776200" y="4550817"/>
            <a:ext cx="11340061" cy="3820353"/>
          </a:xfrm>
          <a:custGeom>
            <a:avLst/>
            <a:gdLst/>
            <a:ahLst/>
            <a:cxnLst/>
            <a:rect r="r" b="b" t="t" l="l"/>
            <a:pathLst>
              <a:path h="3820353" w="11340061">
                <a:moveTo>
                  <a:pt x="11340062" y="0"/>
                </a:moveTo>
                <a:lnTo>
                  <a:pt x="0" y="0"/>
                </a:lnTo>
                <a:lnTo>
                  <a:pt x="0" y="3820353"/>
                </a:lnTo>
                <a:lnTo>
                  <a:pt x="11340062" y="3820353"/>
                </a:lnTo>
                <a:lnTo>
                  <a:pt x="1134006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229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634266">
            <a:off x="1992058" y="-398306"/>
            <a:ext cx="6133020" cy="10190818"/>
          </a:xfrm>
          <a:custGeom>
            <a:avLst/>
            <a:gdLst/>
            <a:ahLst/>
            <a:cxnLst/>
            <a:rect r="r" b="b" t="t" l="l"/>
            <a:pathLst>
              <a:path h="10190818" w="6133020">
                <a:moveTo>
                  <a:pt x="0" y="0"/>
                </a:moveTo>
                <a:lnTo>
                  <a:pt x="6133020" y="0"/>
                </a:lnTo>
                <a:lnTo>
                  <a:pt x="6133020" y="10190818"/>
                </a:lnTo>
                <a:lnTo>
                  <a:pt x="0" y="10190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69225">
            <a:off x="4633524" y="2692738"/>
            <a:ext cx="9154301" cy="2038193"/>
            <a:chOff x="0" y="0"/>
            <a:chExt cx="2123570" cy="4728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23570" cy="472810"/>
            </a:xfrm>
            <a:custGeom>
              <a:avLst/>
              <a:gdLst/>
              <a:ahLst/>
              <a:cxnLst/>
              <a:rect r="r" b="b" t="t" l="l"/>
              <a:pathLst>
                <a:path h="472810" w="2123570">
                  <a:moveTo>
                    <a:pt x="10149" y="0"/>
                  </a:moveTo>
                  <a:lnTo>
                    <a:pt x="2113421" y="0"/>
                  </a:lnTo>
                  <a:cubicBezTo>
                    <a:pt x="2119026" y="0"/>
                    <a:pt x="2123570" y="4544"/>
                    <a:pt x="2123570" y="10149"/>
                  </a:cubicBezTo>
                  <a:lnTo>
                    <a:pt x="2123570" y="462661"/>
                  </a:lnTo>
                  <a:cubicBezTo>
                    <a:pt x="2123570" y="468266"/>
                    <a:pt x="2119026" y="472810"/>
                    <a:pt x="2113421" y="472810"/>
                  </a:cubicBezTo>
                  <a:lnTo>
                    <a:pt x="10149" y="472810"/>
                  </a:lnTo>
                  <a:cubicBezTo>
                    <a:pt x="4544" y="472810"/>
                    <a:pt x="0" y="468266"/>
                    <a:pt x="0" y="462661"/>
                  </a:cubicBezTo>
                  <a:lnTo>
                    <a:pt x="0" y="10149"/>
                  </a:lnTo>
                  <a:cubicBezTo>
                    <a:pt x="0" y="4544"/>
                    <a:pt x="4544" y="0"/>
                    <a:pt x="10149" y="0"/>
                  </a:cubicBezTo>
                  <a:close/>
                </a:path>
              </a:pathLst>
            </a:custGeom>
            <a:solidFill>
              <a:srgbClr val="D2ED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123570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-69225">
            <a:off x="4252758" y="3260342"/>
            <a:ext cx="10404538" cy="2325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25"/>
              </a:lnSpc>
            </a:pPr>
            <a:r>
              <a:rPr lang="en-US" sz="20811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PROPUESTA</a:t>
            </a:r>
          </a:p>
        </p:txBody>
      </p:sp>
      <p:grpSp>
        <p:nvGrpSpPr>
          <p:cNvPr name="Group 9" id="9"/>
          <p:cNvGrpSpPr/>
          <p:nvPr/>
        </p:nvGrpSpPr>
        <p:grpSpPr>
          <a:xfrm rot="270761">
            <a:off x="6414469" y="5082454"/>
            <a:ext cx="6675238" cy="1959301"/>
            <a:chOff x="0" y="0"/>
            <a:chExt cx="1384584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84584" cy="406400"/>
            </a:xfrm>
            <a:custGeom>
              <a:avLst/>
              <a:gdLst/>
              <a:ahLst/>
              <a:cxnLst/>
              <a:rect r="r" b="b" t="t" l="l"/>
              <a:pathLst>
                <a:path h="406400" w="1384584">
                  <a:moveTo>
                    <a:pt x="1181384" y="0"/>
                  </a:moveTo>
                  <a:cubicBezTo>
                    <a:pt x="1293608" y="0"/>
                    <a:pt x="1384584" y="90976"/>
                    <a:pt x="1384584" y="203200"/>
                  </a:cubicBezTo>
                  <a:cubicBezTo>
                    <a:pt x="1384584" y="315424"/>
                    <a:pt x="1293608" y="406400"/>
                    <a:pt x="118138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384584" cy="42545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true" flipV="false" rot="0">
            <a:off x="296524" y="315615"/>
            <a:ext cx="902754" cy="1120801"/>
          </a:xfrm>
          <a:custGeom>
            <a:avLst/>
            <a:gdLst/>
            <a:ahLst/>
            <a:cxnLst/>
            <a:rect r="r" b="b" t="t" l="l"/>
            <a:pathLst>
              <a:path h="1120801" w="902754">
                <a:moveTo>
                  <a:pt x="902754" y="0"/>
                </a:moveTo>
                <a:lnTo>
                  <a:pt x="0" y="0"/>
                </a:lnTo>
                <a:lnTo>
                  <a:pt x="0" y="1120801"/>
                </a:lnTo>
                <a:lnTo>
                  <a:pt x="902754" y="1120801"/>
                </a:lnTo>
                <a:lnTo>
                  <a:pt x="90275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-413737" y="9673910"/>
            <a:ext cx="20143607" cy="1226179"/>
            <a:chOff x="0" y="0"/>
            <a:chExt cx="5305312" cy="32294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05312" cy="322944"/>
            </a:xfrm>
            <a:custGeom>
              <a:avLst/>
              <a:gdLst/>
              <a:ahLst/>
              <a:cxnLst/>
              <a:rect r="r" b="b" t="t" l="l"/>
              <a:pathLst>
                <a:path h="322944" w="5305312">
                  <a:moveTo>
                    <a:pt x="0" y="0"/>
                  </a:moveTo>
                  <a:lnTo>
                    <a:pt x="5305312" y="0"/>
                  </a:lnTo>
                  <a:lnTo>
                    <a:pt x="5305312" y="322944"/>
                  </a:lnTo>
                  <a:lnTo>
                    <a:pt x="0" y="322944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305312" cy="3610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68216" y="2317796"/>
            <a:ext cx="5626052" cy="5626052"/>
          </a:xfrm>
          <a:custGeom>
            <a:avLst/>
            <a:gdLst/>
            <a:ahLst/>
            <a:cxnLst/>
            <a:rect r="r" b="b" t="t" l="l"/>
            <a:pathLst>
              <a:path h="5626052" w="5626052">
                <a:moveTo>
                  <a:pt x="0" y="0"/>
                </a:moveTo>
                <a:lnTo>
                  <a:pt x="5626052" y="0"/>
                </a:lnTo>
                <a:lnTo>
                  <a:pt x="5626052" y="5626052"/>
                </a:lnTo>
                <a:lnTo>
                  <a:pt x="0" y="56260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220223">
            <a:off x="5777080" y="4476925"/>
            <a:ext cx="7783314" cy="2610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37"/>
              </a:lnSpc>
              <a:spcBef>
                <a:spcPct val="0"/>
              </a:spcBef>
            </a:pPr>
            <a:r>
              <a:rPr lang="en-US" sz="14955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Comercial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894268" y="2015762"/>
            <a:ext cx="7104641" cy="546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7"/>
              </a:lnSpc>
              <a:spcBef>
                <a:spcPct val="0"/>
              </a:spcBef>
            </a:pPr>
            <a:r>
              <a:rPr lang="en-US" sz="3240">
                <a:solidFill>
                  <a:srgbClr val="1B9DD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IMPRESIONES DIGITALES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94268" y="7953422"/>
            <a:ext cx="8405371" cy="516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3"/>
              </a:lnSpc>
            </a:pPr>
            <a:r>
              <a:rPr lang="en-US" sz="4080">
                <a:solidFill>
                  <a:srgbClr val="1B9DD5"/>
                </a:solidFill>
                <a:latin typeface="DM Sans"/>
                <a:ea typeface="DM Sans"/>
                <a:cs typeface="DM Sans"/>
                <a:sym typeface="DM Sans"/>
              </a:rPr>
              <a:t>Hacemos que tus ideas se vean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55212" y="8567648"/>
            <a:ext cx="3205708" cy="58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7"/>
              </a:lnSpc>
            </a:pPr>
            <a:r>
              <a:rPr lang="en-US" b="true" sz="4780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increibles</a:t>
            </a:r>
          </a:p>
        </p:txBody>
      </p:sp>
      <p:pic>
        <p:nvPicPr>
          <p:cNvPr name="Picture 21" id="21">
            <a:hlinkClick action="ppaction://media"/>
          </p:cNvPr>
          <p:cNvPicPr>
            <a:picLocks noChangeAspect="true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21"/>
                </p:tgtEl>
              </p:cBhvr>
            </p:cmd>
            <p:audio>
              <p:cMediaNode vol="100000" showWhenStopped="false">
                <p:cTn/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45215" y="3067484"/>
            <a:ext cx="8677207" cy="4901773"/>
            <a:chOff x="0" y="0"/>
            <a:chExt cx="4062853" cy="22951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62853" cy="2295115"/>
            </a:xfrm>
            <a:custGeom>
              <a:avLst/>
              <a:gdLst/>
              <a:ahLst/>
              <a:cxnLst/>
              <a:rect r="r" b="b" t="t" l="l"/>
              <a:pathLst>
                <a:path h="2295115" w="4062853">
                  <a:moveTo>
                    <a:pt x="65132" y="0"/>
                  </a:moveTo>
                  <a:lnTo>
                    <a:pt x="3997721" y="0"/>
                  </a:lnTo>
                  <a:cubicBezTo>
                    <a:pt x="4014996" y="0"/>
                    <a:pt x="4031562" y="6862"/>
                    <a:pt x="4043776" y="19077"/>
                  </a:cubicBezTo>
                  <a:cubicBezTo>
                    <a:pt x="4055991" y="31291"/>
                    <a:pt x="4062853" y="47858"/>
                    <a:pt x="4062853" y="65132"/>
                  </a:cubicBezTo>
                  <a:lnTo>
                    <a:pt x="4062853" y="2229983"/>
                  </a:lnTo>
                  <a:cubicBezTo>
                    <a:pt x="4062853" y="2265954"/>
                    <a:pt x="4033693" y="2295115"/>
                    <a:pt x="3997721" y="2295115"/>
                  </a:cubicBezTo>
                  <a:lnTo>
                    <a:pt x="65132" y="2295115"/>
                  </a:lnTo>
                  <a:cubicBezTo>
                    <a:pt x="47858" y="2295115"/>
                    <a:pt x="31291" y="2288253"/>
                    <a:pt x="19077" y="2276038"/>
                  </a:cubicBezTo>
                  <a:cubicBezTo>
                    <a:pt x="6862" y="2263823"/>
                    <a:pt x="0" y="2247257"/>
                    <a:pt x="0" y="2229983"/>
                  </a:cubicBezTo>
                  <a:lnTo>
                    <a:pt x="0" y="65132"/>
                  </a:lnTo>
                  <a:cubicBezTo>
                    <a:pt x="0" y="47858"/>
                    <a:pt x="6862" y="31291"/>
                    <a:pt x="19077" y="19077"/>
                  </a:cubicBezTo>
                  <a:cubicBezTo>
                    <a:pt x="31291" y="6862"/>
                    <a:pt x="47858" y="0"/>
                    <a:pt x="6513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4062853" cy="230464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9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946048">
            <a:off x="12797947" y="8198970"/>
            <a:ext cx="9598674" cy="8115243"/>
          </a:xfrm>
          <a:custGeom>
            <a:avLst/>
            <a:gdLst/>
            <a:ahLst/>
            <a:cxnLst/>
            <a:rect r="r" b="b" t="t" l="l"/>
            <a:pathLst>
              <a:path h="8115243" w="9598674">
                <a:moveTo>
                  <a:pt x="9598675" y="0"/>
                </a:moveTo>
                <a:lnTo>
                  <a:pt x="0" y="0"/>
                </a:lnTo>
                <a:lnTo>
                  <a:pt x="0" y="8115243"/>
                </a:lnTo>
                <a:lnTo>
                  <a:pt x="9598675" y="8115243"/>
                </a:lnTo>
                <a:lnTo>
                  <a:pt x="95986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894356">
            <a:off x="10193815" y="-730544"/>
            <a:ext cx="14130970" cy="5215613"/>
          </a:xfrm>
          <a:custGeom>
            <a:avLst/>
            <a:gdLst/>
            <a:ahLst/>
            <a:cxnLst/>
            <a:rect r="r" b="b" t="t" l="l"/>
            <a:pathLst>
              <a:path h="5215613" w="14130970">
                <a:moveTo>
                  <a:pt x="0" y="0"/>
                </a:moveTo>
                <a:lnTo>
                  <a:pt x="14130970" y="0"/>
                </a:lnTo>
                <a:lnTo>
                  <a:pt x="14130970" y="5215612"/>
                </a:lnTo>
                <a:lnTo>
                  <a:pt x="0" y="5215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35385" y="2961249"/>
            <a:ext cx="7694934" cy="2951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9"/>
              </a:lnSpc>
            </a:pPr>
            <a:r>
              <a:rPr lang="en-US" sz="2827" spc="-98" b="true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Kunst Print  es una empresa mexicana especializada en brindar soluciones integrales de impresion digital y diseño personalizado.</a:t>
            </a:r>
          </a:p>
          <a:p>
            <a:pPr algn="l">
              <a:lnSpc>
                <a:spcPts val="3929"/>
              </a:lnSpc>
            </a:pPr>
            <a:r>
              <a:rPr lang="en-US" sz="2827" spc="-98" b="true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Nos enfocamos en ofrecer productos visuales de alta calidad que comuniquen, promocionen y fortalezcan la imagen de tu marca.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-598953"/>
            <a:ext cx="7079620" cy="11062294"/>
            <a:chOff x="0" y="0"/>
            <a:chExt cx="1864591" cy="29135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64591" cy="2913526"/>
            </a:xfrm>
            <a:custGeom>
              <a:avLst/>
              <a:gdLst/>
              <a:ahLst/>
              <a:cxnLst/>
              <a:rect r="r" b="b" t="t" l="l"/>
              <a:pathLst>
                <a:path h="2913526" w="1864591">
                  <a:moveTo>
                    <a:pt x="0" y="0"/>
                  </a:moveTo>
                  <a:lnTo>
                    <a:pt x="1864591" y="0"/>
                  </a:lnTo>
                  <a:lnTo>
                    <a:pt x="1864591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64591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69225">
            <a:off x="1041326" y="6268768"/>
            <a:ext cx="6435431" cy="1557474"/>
            <a:chOff x="0" y="0"/>
            <a:chExt cx="1953634" cy="47281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53634" cy="472810"/>
            </a:xfrm>
            <a:custGeom>
              <a:avLst/>
              <a:gdLst/>
              <a:ahLst/>
              <a:cxnLst/>
              <a:rect r="r" b="b" t="t" l="l"/>
              <a:pathLst>
                <a:path h="472810" w="1953634">
                  <a:moveTo>
                    <a:pt x="14436" y="0"/>
                  </a:moveTo>
                  <a:lnTo>
                    <a:pt x="1939198" y="0"/>
                  </a:lnTo>
                  <a:cubicBezTo>
                    <a:pt x="1947171" y="0"/>
                    <a:pt x="1953634" y="6463"/>
                    <a:pt x="1953634" y="14436"/>
                  </a:cubicBezTo>
                  <a:lnTo>
                    <a:pt x="1953634" y="458374"/>
                  </a:lnTo>
                  <a:cubicBezTo>
                    <a:pt x="1953634" y="462202"/>
                    <a:pt x="1952113" y="465874"/>
                    <a:pt x="1949406" y="468582"/>
                  </a:cubicBezTo>
                  <a:cubicBezTo>
                    <a:pt x="1946699" y="471289"/>
                    <a:pt x="1943027" y="472810"/>
                    <a:pt x="1939198" y="472810"/>
                  </a:cubicBezTo>
                  <a:lnTo>
                    <a:pt x="14436" y="472810"/>
                  </a:lnTo>
                  <a:cubicBezTo>
                    <a:pt x="6463" y="472810"/>
                    <a:pt x="0" y="466347"/>
                    <a:pt x="0" y="458374"/>
                  </a:cubicBezTo>
                  <a:lnTo>
                    <a:pt x="0" y="14436"/>
                  </a:lnTo>
                  <a:cubicBezTo>
                    <a:pt x="0" y="6463"/>
                    <a:pt x="6463" y="0"/>
                    <a:pt x="1443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953634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-5460325">
            <a:off x="5771906" y="7693811"/>
            <a:ext cx="1255279" cy="1841577"/>
          </a:xfrm>
          <a:custGeom>
            <a:avLst/>
            <a:gdLst/>
            <a:ahLst/>
            <a:cxnLst/>
            <a:rect r="r" b="b" t="t" l="l"/>
            <a:pathLst>
              <a:path h="1841577" w="1255279">
                <a:moveTo>
                  <a:pt x="0" y="1841578"/>
                </a:moveTo>
                <a:lnTo>
                  <a:pt x="1255279" y="1841578"/>
                </a:lnTo>
                <a:lnTo>
                  <a:pt x="1255279" y="0"/>
                </a:lnTo>
                <a:lnTo>
                  <a:pt x="0" y="0"/>
                </a:lnTo>
                <a:lnTo>
                  <a:pt x="0" y="184157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7269" y="4758972"/>
            <a:ext cx="6792351" cy="1768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92"/>
              </a:lnSpc>
            </a:pPr>
            <a:r>
              <a:rPr lang="en-US" sz="15834">
                <a:solidFill>
                  <a:srgbClr val="FFFFFF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PROPUESTA</a:t>
            </a:r>
          </a:p>
        </p:txBody>
      </p:sp>
      <p:sp>
        <p:nvSpPr>
          <p:cNvPr name="TextBox 16" id="16"/>
          <p:cNvSpPr txBox="true"/>
          <p:nvPr/>
        </p:nvSpPr>
        <p:spPr>
          <a:xfrm rot="-71890">
            <a:off x="1060615" y="6489824"/>
            <a:ext cx="6002126" cy="167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14"/>
              </a:lnSpc>
            </a:pPr>
            <a:r>
              <a:rPr lang="en-US" sz="14694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Comercial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632770" y="5758911"/>
            <a:ext cx="893699" cy="890450"/>
          </a:xfrm>
          <a:custGeom>
            <a:avLst/>
            <a:gdLst/>
            <a:ahLst/>
            <a:cxnLst/>
            <a:rect r="r" b="b" t="t" l="l"/>
            <a:pathLst>
              <a:path h="890450" w="893699">
                <a:moveTo>
                  <a:pt x="0" y="0"/>
                </a:moveTo>
                <a:lnTo>
                  <a:pt x="893700" y="0"/>
                </a:lnTo>
                <a:lnTo>
                  <a:pt x="893700" y="890449"/>
                </a:lnTo>
                <a:lnTo>
                  <a:pt x="0" y="8904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8935385" y="6119617"/>
            <a:ext cx="7694934" cy="1960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9"/>
              </a:lnSpc>
            </a:pPr>
            <a:r>
              <a:rPr lang="en-US" sz="2827" spc="-98" b="true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Con una combinación de tecnología de punta y creatividad, damos vida a tus ideas en formatos físicos únicos: desde artículos promocionales hasta papeleria empresarial.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946048">
            <a:off x="12330217" y="7274849"/>
            <a:ext cx="9598674" cy="8115243"/>
          </a:xfrm>
          <a:custGeom>
            <a:avLst/>
            <a:gdLst/>
            <a:ahLst/>
            <a:cxnLst/>
            <a:rect r="r" b="b" t="t" l="l"/>
            <a:pathLst>
              <a:path h="8115243" w="9598674">
                <a:moveTo>
                  <a:pt x="9598674" y="0"/>
                </a:moveTo>
                <a:lnTo>
                  <a:pt x="0" y="0"/>
                </a:lnTo>
                <a:lnTo>
                  <a:pt x="0" y="8115243"/>
                </a:lnTo>
                <a:lnTo>
                  <a:pt x="9598674" y="8115243"/>
                </a:lnTo>
                <a:lnTo>
                  <a:pt x="95986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574912" y="1563298"/>
            <a:ext cx="19457247" cy="9121952"/>
            <a:chOff x="0" y="0"/>
            <a:chExt cx="5124542" cy="24024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24543" cy="2402489"/>
            </a:xfrm>
            <a:custGeom>
              <a:avLst/>
              <a:gdLst/>
              <a:ahLst/>
              <a:cxnLst/>
              <a:rect r="r" b="b" t="t" l="l"/>
              <a:pathLst>
                <a:path h="2402489" w="5124543">
                  <a:moveTo>
                    <a:pt x="0" y="0"/>
                  </a:moveTo>
                  <a:lnTo>
                    <a:pt x="5124543" y="0"/>
                  </a:lnTo>
                  <a:lnTo>
                    <a:pt x="5124543" y="2402489"/>
                  </a:lnTo>
                  <a:lnTo>
                    <a:pt x="0" y="2402489"/>
                  </a:lnTo>
                  <a:close/>
                </a:path>
              </a:pathLst>
            </a:custGeom>
            <a:solidFill>
              <a:srgbClr val="D2ED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5124542" cy="2440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429346">
            <a:off x="3030263" y="2562101"/>
            <a:ext cx="3845375" cy="3845375"/>
          </a:xfrm>
          <a:custGeom>
            <a:avLst/>
            <a:gdLst/>
            <a:ahLst/>
            <a:cxnLst/>
            <a:rect r="r" b="b" t="t" l="l"/>
            <a:pathLst>
              <a:path h="3845375" w="3845375">
                <a:moveTo>
                  <a:pt x="0" y="0"/>
                </a:moveTo>
                <a:lnTo>
                  <a:pt x="3845375" y="0"/>
                </a:lnTo>
                <a:lnTo>
                  <a:pt x="3845375" y="3845375"/>
                </a:lnTo>
                <a:lnTo>
                  <a:pt x="0" y="38453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20507" y="4995881"/>
            <a:ext cx="3674886" cy="649344"/>
          </a:xfrm>
          <a:custGeom>
            <a:avLst/>
            <a:gdLst/>
            <a:ahLst/>
            <a:cxnLst/>
            <a:rect r="r" b="b" t="t" l="l"/>
            <a:pathLst>
              <a:path h="649344" w="3674886">
                <a:moveTo>
                  <a:pt x="0" y="0"/>
                </a:moveTo>
                <a:lnTo>
                  <a:pt x="3674887" y="0"/>
                </a:lnTo>
                <a:lnTo>
                  <a:pt x="3674887" y="649344"/>
                </a:lnTo>
                <a:lnTo>
                  <a:pt x="0" y="6493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9633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502086" y="1761897"/>
            <a:ext cx="4308201" cy="3358731"/>
            <a:chOff x="0" y="0"/>
            <a:chExt cx="1314534" cy="102482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4534" cy="1024828"/>
            </a:xfrm>
            <a:custGeom>
              <a:avLst/>
              <a:gdLst/>
              <a:ahLst/>
              <a:cxnLst/>
              <a:rect r="r" b="b" t="t" l="l"/>
              <a:pathLst>
                <a:path h="1024828" w="1314534">
                  <a:moveTo>
                    <a:pt x="53911" y="0"/>
                  </a:moveTo>
                  <a:lnTo>
                    <a:pt x="1260623" y="0"/>
                  </a:lnTo>
                  <a:cubicBezTo>
                    <a:pt x="1274921" y="0"/>
                    <a:pt x="1288633" y="5680"/>
                    <a:pt x="1298744" y="15790"/>
                  </a:cubicBezTo>
                  <a:cubicBezTo>
                    <a:pt x="1308854" y="25900"/>
                    <a:pt x="1314534" y="39613"/>
                    <a:pt x="1314534" y="53911"/>
                  </a:cubicBezTo>
                  <a:lnTo>
                    <a:pt x="1314534" y="970918"/>
                  </a:lnTo>
                  <a:cubicBezTo>
                    <a:pt x="1314534" y="1000692"/>
                    <a:pt x="1290397" y="1024828"/>
                    <a:pt x="1260623" y="1024828"/>
                  </a:cubicBezTo>
                  <a:lnTo>
                    <a:pt x="53911" y="1024828"/>
                  </a:lnTo>
                  <a:cubicBezTo>
                    <a:pt x="39613" y="1024828"/>
                    <a:pt x="25900" y="1019148"/>
                    <a:pt x="15790" y="1009038"/>
                  </a:cubicBezTo>
                  <a:cubicBezTo>
                    <a:pt x="5680" y="998928"/>
                    <a:pt x="0" y="985216"/>
                    <a:pt x="0" y="970918"/>
                  </a:cubicBezTo>
                  <a:lnTo>
                    <a:pt x="0" y="53911"/>
                  </a:lnTo>
                  <a:cubicBezTo>
                    <a:pt x="0" y="39613"/>
                    <a:pt x="5680" y="25900"/>
                    <a:pt x="15790" y="15790"/>
                  </a:cubicBezTo>
                  <a:cubicBezTo>
                    <a:pt x="25900" y="5680"/>
                    <a:pt x="39613" y="0"/>
                    <a:pt x="5391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14534" cy="1062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079566" y="131199"/>
            <a:ext cx="2909401" cy="3244837"/>
            <a:chOff x="0" y="0"/>
            <a:chExt cx="6350000" cy="70821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7082116"/>
            </a:xfrm>
            <a:custGeom>
              <a:avLst/>
              <a:gdLst/>
              <a:ahLst/>
              <a:cxnLst/>
              <a:rect r="r" b="b" t="t" l="l"/>
              <a:pathLst>
                <a:path h="7082116" w="6350000">
                  <a:moveTo>
                    <a:pt x="6350000" y="3541100"/>
                  </a:moveTo>
                  <a:cubicBezTo>
                    <a:pt x="6350000" y="5496693"/>
                    <a:pt x="4928476" y="7082116"/>
                    <a:pt x="3175000" y="7082116"/>
                  </a:cubicBezTo>
                  <a:cubicBezTo>
                    <a:pt x="1421498" y="7082116"/>
                    <a:pt x="0" y="5496693"/>
                    <a:pt x="0" y="3541100"/>
                  </a:cubicBezTo>
                  <a:cubicBezTo>
                    <a:pt x="0" y="1585409"/>
                    <a:pt x="1421498" y="0"/>
                    <a:pt x="3175000" y="0"/>
                  </a:cubicBezTo>
                  <a:cubicBezTo>
                    <a:pt x="4928502" y="0"/>
                    <a:pt x="6350000" y="1585409"/>
                    <a:pt x="6350000" y="3541100"/>
                  </a:cubicBezTo>
                  <a:close/>
                </a:path>
              </a:pathLst>
            </a:custGeom>
            <a:blipFill>
              <a:blip r:embed="rId8"/>
              <a:stretch>
                <a:fillRect l="-210" t="0" r="-210" b="-39058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30032" y="9730147"/>
            <a:ext cx="3674886" cy="649344"/>
          </a:xfrm>
          <a:custGeom>
            <a:avLst/>
            <a:gdLst/>
            <a:ahLst/>
            <a:cxnLst/>
            <a:rect r="r" b="b" t="t" l="l"/>
            <a:pathLst>
              <a:path h="649344" w="3674886">
                <a:moveTo>
                  <a:pt x="0" y="0"/>
                </a:moveTo>
                <a:lnTo>
                  <a:pt x="3674887" y="0"/>
                </a:lnTo>
                <a:lnTo>
                  <a:pt x="3674887" y="649344"/>
                </a:lnTo>
                <a:lnTo>
                  <a:pt x="0" y="6493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9633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502086" y="6498635"/>
            <a:ext cx="4308201" cy="3358731"/>
            <a:chOff x="0" y="0"/>
            <a:chExt cx="1314534" cy="102482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14534" cy="1024828"/>
            </a:xfrm>
            <a:custGeom>
              <a:avLst/>
              <a:gdLst/>
              <a:ahLst/>
              <a:cxnLst/>
              <a:rect r="r" b="b" t="t" l="l"/>
              <a:pathLst>
                <a:path h="1024828" w="1314534">
                  <a:moveTo>
                    <a:pt x="53911" y="0"/>
                  </a:moveTo>
                  <a:lnTo>
                    <a:pt x="1260623" y="0"/>
                  </a:lnTo>
                  <a:cubicBezTo>
                    <a:pt x="1274921" y="0"/>
                    <a:pt x="1288633" y="5680"/>
                    <a:pt x="1298744" y="15790"/>
                  </a:cubicBezTo>
                  <a:cubicBezTo>
                    <a:pt x="1308854" y="25900"/>
                    <a:pt x="1314534" y="39613"/>
                    <a:pt x="1314534" y="53911"/>
                  </a:cubicBezTo>
                  <a:lnTo>
                    <a:pt x="1314534" y="970918"/>
                  </a:lnTo>
                  <a:cubicBezTo>
                    <a:pt x="1314534" y="1000692"/>
                    <a:pt x="1290397" y="1024828"/>
                    <a:pt x="1260623" y="1024828"/>
                  </a:cubicBezTo>
                  <a:lnTo>
                    <a:pt x="53911" y="1024828"/>
                  </a:lnTo>
                  <a:cubicBezTo>
                    <a:pt x="39613" y="1024828"/>
                    <a:pt x="25900" y="1019148"/>
                    <a:pt x="15790" y="1009038"/>
                  </a:cubicBezTo>
                  <a:cubicBezTo>
                    <a:pt x="5680" y="998928"/>
                    <a:pt x="0" y="985216"/>
                    <a:pt x="0" y="970918"/>
                  </a:cubicBezTo>
                  <a:lnTo>
                    <a:pt x="0" y="53911"/>
                  </a:lnTo>
                  <a:cubicBezTo>
                    <a:pt x="0" y="39613"/>
                    <a:pt x="5680" y="25900"/>
                    <a:pt x="15790" y="15790"/>
                  </a:cubicBezTo>
                  <a:cubicBezTo>
                    <a:pt x="25900" y="5680"/>
                    <a:pt x="39613" y="0"/>
                    <a:pt x="5391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14534" cy="1062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8632751">
            <a:off x="11666979" y="3062011"/>
            <a:ext cx="14430711" cy="4517084"/>
          </a:xfrm>
          <a:custGeom>
            <a:avLst/>
            <a:gdLst/>
            <a:ahLst/>
            <a:cxnLst/>
            <a:rect r="r" b="b" t="t" l="l"/>
            <a:pathLst>
              <a:path h="4517084" w="14430711">
                <a:moveTo>
                  <a:pt x="0" y="0"/>
                </a:moveTo>
                <a:lnTo>
                  <a:pt x="14430711" y="0"/>
                </a:lnTo>
                <a:lnTo>
                  <a:pt x="14430711" y="4517084"/>
                </a:lnTo>
                <a:lnTo>
                  <a:pt x="0" y="45170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-17913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8394629" y="5464341"/>
            <a:ext cx="2486407" cy="2999085"/>
            <a:chOff x="0" y="0"/>
            <a:chExt cx="6350000" cy="76593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0000" cy="7659320"/>
            </a:xfrm>
            <a:custGeom>
              <a:avLst/>
              <a:gdLst/>
              <a:ahLst/>
              <a:cxnLst/>
              <a:rect r="r" b="b" t="t" l="l"/>
              <a:pathLst>
                <a:path h="7659320" w="6350000">
                  <a:moveTo>
                    <a:pt x="6350000" y="3829706"/>
                  </a:moveTo>
                  <a:cubicBezTo>
                    <a:pt x="6350000" y="5944683"/>
                    <a:pt x="4928476" y="7659320"/>
                    <a:pt x="3175000" y="7659320"/>
                  </a:cubicBezTo>
                  <a:cubicBezTo>
                    <a:pt x="1421498" y="7659320"/>
                    <a:pt x="0" y="5944683"/>
                    <a:pt x="0" y="3829706"/>
                  </a:cubicBezTo>
                  <a:cubicBezTo>
                    <a:pt x="0" y="1714622"/>
                    <a:pt x="1421498" y="0"/>
                    <a:pt x="3175000" y="0"/>
                  </a:cubicBezTo>
                  <a:cubicBezTo>
                    <a:pt x="4928502" y="0"/>
                    <a:pt x="6350000" y="1714622"/>
                    <a:pt x="6350000" y="3829706"/>
                  </a:cubicBezTo>
                  <a:close/>
                </a:path>
              </a:pathLst>
            </a:custGeom>
            <a:blipFill>
              <a:blip r:embed="rId11"/>
              <a:stretch>
                <a:fillRect l="0" t="-245" r="0" b="-245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833603" y="4484788"/>
            <a:ext cx="5650458" cy="5650458"/>
          </a:xfrm>
          <a:custGeom>
            <a:avLst/>
            <a:gdLst/>
            <a:ahLst/>
            <a:cxnLst/>
            <a:rect r="r" b="b" t="t" l="l"/>
            <a:pathLst>
              <a:path h="5650458" w="5650458">
                <a:moveTo>
                  <a:pt x="0" y="0"/>
                </a:moveTo>
                <a:lnTo>
                  <a:pt x="5650459" y="0"/>
                </a:lnTo>
                <a:lnTo>
                  <a:pt x="5650459" y="5650459"/>
                </a:lnTo>
                <a:lnTo>
                  <a:pt x="0" y="56504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33603" y="4166611"/>
            <a:ext cx="5303853" cy="2128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84"/>
              </a:lnSpc>
            </a:pPr>
            <a:r>
              <a:rPr lang="en-US" sz="19200">
                <a:solidFill>
                  <a:srgbClr val="FFFFFF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EQUIPO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11108" y="3635907"/>
            <a:ext cx="3238133" cy="473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7"/>
              </a:lnSpc>
            </a:pPr>
            <a:r>
              <a:rPr lang="en-US" sz="3425">
                <a:solidFill>
                  <a:srgbClr val="1B9DD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Cesar Olvera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79566" y="4176185"/>
            <a:ext cx="3160185" cy="683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749">
                <a:solidFill>
                  <a:srgbClr val="1B9DD5"/>
                </a:solidFill>
                <a:latin typeface="DM Sans"/>
                <a:ea typeface="DM Sans"/>
                <a:cs typeface="DM Sans"/>
                <a:sym typeface="DM Sans"/>
              </a:rPr>
              <a:t>Diseñador Gráfico</a:t>
            </a:r>
          </a:p>
          <a:p>
            <a:pPr algn="ctr">
              <a:lnSpc>
                <a:spcPts val="2639"/>
              </a:lnSpc>
            </a:pPr>
            <a:r>
              <a:rPr lang="en-US" sz="2749">
                <a:solidFill>
                  <a:srgbClr val="1B9DD5"/>
                </a:solidFill>
                <a:latin typeface="DM Sans"/>
                <a:ea typeface="DM Sans"/>
                <a:cs typeface="DM Sans"/>
                <a:sym typeface="DM Sans"/>
              </a:rPr>
              <a:t>Propietario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911108" y="8653926"/>
            <a:ext cx="3497103" cy="474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429">
                <a:solidFill>
                  <a:srgbClr val="1B9DD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Angelica Nava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569138" y="9220223"/>
            <a:ext cx="2137389" cy="366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1"/>
              </a:lnSpc>
            </a:pPr>
            <a:r>
              <a:rPr lang="en-US" sz="2949">
                <a:solidFill>
                  <a:srgbClr val="1B9DD5"/>
                </a:solidFill>
                <a:latin typeface="DM Sans"/>
                <a:ea typeface="DM Sans"/>
                <a:cs typeface="DM Sans"/>
                <a:sym typeface="DM Sans"/>
              </a:rPr>
              <a:t>Encargada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338989">
            <a:off x="-6209974" y="-366025"/>
            <a:ext cx="14198065" cy="4783185"/>
          </a:xfrm>
          <a:custGeom>
            <a:avLst/>
            <a:gdLst/>
            <a:ahLst/>
            <a:cxnLst/>
            <a:rect r="r" b="b" t="t" l="l"/>
            <a:pathLst>
              <a:path h="4783185" w="14198065">
                <a:moveTo>
                  <a:pt x="0" y="0"/>
                </a:moveTo>
                <a:lnTo>
                  <a:pt x="14198065" y="0"/>
                </a:lnTo>
                <a:lnTo>
                  <a:pt x="14198065" y="4783186"/>
                </a:lnTo>
                <a:lnTo>
                  <a:pt x="0" y="47831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229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10103" y="8500971"/>
            <a:ext cx="9709737" cy="1110306"/>
          </a:xfrm>
          <a:custGeom>
            <a:avLst/>
            <a:gdLst/>
            <a:ahLst/>
            <a:cxnLst/>
            <a:rect r="r" b="b" t="t" l="l"/>
            <a:pathLst>
              <a:path h="1110306" w="9709737">
                <a:moveTo>
                  <a:pt x="0" y="0"/>
                </a:moveTo>
                <a:lnTo>
                  <a:pt x="9709737" y="0"/>
                </a:lnTo>
                <a:lnTo>
                  <a:pt x="9709737" y="1110306"/>
                </a:lnTo>
                <a:lnTo>
                  <a:pt x="0" y="1110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910103" y="5087998"/>
            <a:ext cx="11896794" cy="5199002"/>
            <a:chOff x="0" y="0"/>
            <a:chExt cx="3022969" cy="13210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022969" cy="1321064"/>
            </a:xfrm>
            <a:custGeom>
              <a:avLst/>
              <a:gdLst/>
              <a:ahLst/>
              <a:cxnLst/>
              <a:rect r="r" b="b" t="t" l="l"/>
              <a:pathLst>
                <a:path h="1321064" w="3022969">
                  <a:moveTo>
                    <a:pt x="55314" y="0"/>
                  </a:moveTo>
                  <a:lnTo>
                    <a:pt x="2967655" y="0"/>
                  </a:lnTo>
                  <a:cubicBezTo>
                    <a:pt x="2998204" y="0"/>
                    <a:pt x="3022969" y="24765"/>
                    <a:pt x="3022969" y="55314"/>
                  </a:cubicBezTo>
                  <a:lnTo>
                    <a:pt x="3022969" y="1265749"/>
                  </a:lnTo>
                  <a:cubicBezTo>
                    <a:pt x="3022969" y="1296299"/>
                    <a:pt x="2998204" y="1321064"/>
                    <a:pt x="2967655" y="1321064"/>
                  </a:cubicBezTo>
                  <a:lnTo>
                    <a:pt x="55314" y="1321064"/>
                  </a:lnTo>
                  <a:cubicBezTo>
                    <a:pt x="24765" y="1321064"/>
                    <a:pt x="0" y="1296299"/>
                    <a:pt x="0" y="1265749"/>
                  </a:cubicBezTo>
                  <a:lnTo>
                    <a:pt x="0" y="55314"/>
                  </a:lnTo>
                  <a:cubicBezTo>
                    <a:pt x="0" y="24765"/>
                    <a:pt x="24765" y="0"/>
                    <a:pt x="55314" y="0"/>
                  </a:cubicBez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3022969" cy="1330589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96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0212828">
            <a:off x="13763191" y="-3076647"/>
            <a:ext cx="9755258" cy="8247627"/>
          </a:xfrm>
          <a:custGeom>
            <a:avLst/>
            <a:gdLst/>
            <a:ahLst/>
            <a:cxnLst/>
            <a:rect r="r" b="b" t="t" l="l"/>
            <a:pathLst>
              <a:path h="8247627" w="9755258">
                <a:moveTo>
                  <a:pt x="0" y="0"/>
                </a:moveTo>
                <a:lnTo>
                  <a:pt x="9755257" y="0"/>
                </a:lnTo>
                <a:lnTo>
                  <a:pt x="9755257" y="8247627"/>
                </a:lnTo>
                <a:lnTo>
                  <a:pt x="0" y="82476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9810729">
            <a:off x="8678921" y="6936433"/>
            <a:ext cx="9881839" cy="3647297"/>
          </a:xfrm>
          <a:custGeom>
            <a:avLst/>
            <a:gdLst/>
            <a:ahLst/>
            <a:cxnLst/>
            <a:rect r="r" b="b" t="t" l="l"/>
            <a:pathLst>
              <a:path h="3647297" w="9881839">
                <a:moveTo>
                  <a:pt x="0" y="0"/>
                </a:moveTo>
                <a:lnTo>
                  <a:pt x="9881838" y="0"/>
                </a:lnTo>
                <a:lnTo>
                  <a:pt x="9881838" y="3647296"/>
                </a:lnTo>
                <a:lnTo>
                  <a:pt x="0" y="36472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654347" y="272863"/>
            <a:ext cx="7528222" cy="10014137"/>
          </a:xfrm>
          <a:custGeom>
            <a:avLst/>
            <a:gdLst/>
            <a:ahLst/>
            <a:cxnLst/>
            <a:rect r="r" b="b" t="t" l="l"/>
            <a:pathLst>
              <a:path h="10014137" w="7528222">
                <a:moveTo>
                  <a:pt x="0" y="0"/>
                </a:moveTo>
                <a:lnTo>
                  <a:pt x="7528222" y="0"/>
                </a:lnTo>
                <a:lnTo>
                  <a:pt x="7528222" y="10014137"/>
                </a:lnTo>
                <a:lnTo>
                  <a:pt x="0" y="100141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11" t="-11907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457745" y="5772175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7"/>
                </a:lnTo>
                <a:lnTo>
                  <a:pt x="0" y="351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457745" y="6364379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7"/>
                </a:lnTo>
                <a:lnTo>
                  <a:pt x="0" y="351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57745" y="6956582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8"/>
                </a:lnTo>
                <a:lnTo>
                  <a:pt x="0" y="351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69225">
            <a:off x="3206728" y="1146330"/>
            <a:ext cx="5844993" cy="1790867"/>
            <a:chOff x="0" y="0"/>
            <a:chExt cx="1543147" cy="47281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3147" cy="472810"/>
            </a:xfrm>
            <a:custGeom>
              <a:avLst/>
              <a:gdLst/>
              <a:ahLst/>
              <a:cxnLst/>
              <a:rect r="r" b="b" t="t" l="l"/>
              <a:pathLst>
                <a:path h="472810" w="1543147">
                  <a:moveTo>
                    <a:pt x="49008" y="0"/>
                  </a:moveTo>
                  <a:lnTo>
                    <a:pt x="1494139" y="0"/>
                  </a:lnTo>
                  <a:cubicBezTo>
                    <a:pt x="1507137" y="0"/>
                    <a:pt x="1519602" y="5163"/>
                    <a:pt x="1528793" y="14354"/>
                  </a:cubicBezTo>
                  <a:cubicBezTo>
                    <a:pt x="1537983" y="23545"/>
                    <a:pt x="1543147" y="36010"/>
                    <a:pt x="1543147" y="49008"/>
                  </a:cubicBezTo>
                  <a:lnTo>
                    <a:pt x="1543147" y="423802"/>
                  </a:lnTo>
                  <a:cubicBezTo>
                    <a:pt x="1543147" y="450868"/>
                    <a:pt x="1521205" y="472810"/>
                    <a:pt x="1494139" y="472810"/>
                  </a:cubicBezTo>
                  <a:lnTo>
                    <a:pt x="49008" y="472810"/>
                  </a:lnTo>
                  <a:cubicBezTo>
                    <a:pt x="21942" y="472810"/>
                    <a:pt x="0" y="450868"/>
                    <a:pt x="0" y="423802"/>
                  </a:cubicBezTo>
                  <a:lnTo>
                    <a:pt x="0" y="49008"/>
                  </a:lnTo>
                  <a:cubicBezTo>
                    <a:pt x="0" y="21942"/>
                    <a:pt x="21942" y="0"/>
                    <a:pt x="49008" y="0"/>
                  </a:cubicBezTo>
                  <a:close/>
                </a:path>
              </a:pathLst>
            </a:custGeom>
            <a:solidFill>
              <a:srgbClr val="D2ED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1543147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-69225">
            <a:off x="3154616" y="1651014"/>
            <a:ext cx="5866225" cy="1673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2"/>
              </a:lnSpc>
            </a:pPr>
            <a:r>
              <a:rPr lang="en-US" sz="14925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NUESTROS</a:t>
            </a:r>
          </a:p>
        </p:txBody>
      </p:sp>
      <p:grpSp>
        <p:nvGrpSpPr>
          <p:cNvPr name="Group 17" id="17"/>
          <p:cNvGrpSpPr/>
          <p:nvPr/>
        </p:nvGrpSpPr>
        <p:grpSpPr>
          <a:xfrm rot="110223">
            <a:off x="4381130" y="3360190"/>
            <a:ext cx="5668877" cy="910776"/>
            <a:chOff x="0" y="0"/>
            <a:chExt cx="1338232" cy="215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8232" cy="215004"/>
            </a:xfrm>
            <a:custGeom>
              <a:avLst/>
              <a:gdLst/>
              <a:ahLst/>
              <a:cxnLst/>
              <a:rect r="r" b="b" t="t" l="l"/>
              <a:pathLst>
                <a:path h="215004" w="1338232">
                  <a:moveTo>
                    <a:pt x="1135032" y="0"/>
                  </a:moveTo>
                  <a:cubicBezTo>
                    <a:pt x="1247256" y="0"/>
                    <a:pt x="1338232" y="48130"/>
                    <a:pt x="1338232" y="107502"/>
                  </a:cubicBezTo>
                  <a:cubicBezTo>
                    <a:pt x="1338232" y="166873"/>
                    <a:pt x="1247256" y="215004"/>
                    <a:pt x="1135032" y="215004"/>
                  </a:cubicBezTo>
                  <a:lnTo>
                    <a:pt x="203200" y="215004"/>
                  </a:lnTo>
                  <a:cubicBezTo>
                    <a:pt x="90976" y="215004"/>
                    <a:pt x="0" y="166873"/>
                    <a:pt x="0" y="107502"/>
                  </a:cubicBezTo>
                  <a:cubicBezTo>
                    <a:pt x="0" y="4813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338232" cy="234054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100780">
            <a:off x="4698715" y="2158966"/>
            <a:ext cx="5135808" cy="2263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71"/>
              </a:lnSpc>
              <a:spcBef>
                <a:spcPct val="0"/>
              </a:spcBef>
            </a:pPr>
            <a:r>
              <a:rPr lang="en-US" sz="1305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Servicios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457745" y="7557399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8"/>
                </a:lnTo>
                <a:lnTo>
                  <a:pt x="0" y="351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457745" y="8149603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8"/>
                </a:lnTo>
                <a:lnTo>
                  <a:pt x="0" y="351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8100000">
            <a:off x="-4751310" y="7160204"/>
            <a:ext cx="8778223" cy="7421588"/>
          </a:xfrm>
          <a:custGeom>
            <a:avLst/>
            <a:gdLst/>
            <a:ahLst/>
            <a:cxnLst/>
            <a:rect r="r" b="b" t="t" l="l"/>
            <a:pathLst>
              <a:path h="7421588" w="8778223">
                <a:moveTo>
                  <a:pt x="0" y="0"/>
                </a:moveTo>
                <a:lnTo>
                  <a:pt x="8778222" y="0"/>
                </a:lnTo>
                <a:lnTo>
                  <a:pt x="8778222" y="7421588"/>
                </a:lnTo>
                <a:lnTo>
                  <a:pt x="0" y="7421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940949" y="5766057"/>
            <a:ext cx="6861528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Impresión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digital personalizada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940949" y="6339211"/>
            <a:ext cx="7532423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Diseño de logotipos profesionales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940949" y="6950464"/>
            <a:ext cx="9106982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Sublimación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de artículos publicitarios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940949" y="7551281"/>
            <a:ext cx="8192285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Corte de vinil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940949" y="8143485"/>
            <a:ext cx="6861528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Impresión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DTF textil y UV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933754" y="8716639"/>
            <a:ext cx="6861528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Suaje y Suajado personalizado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4457745" y="8704756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8"/>
                </a:lnTo>
                <a:lnTo>
                  <a:pt x="0" y="351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3474288" y="2995862"/>
            <a:ext cx="893699" cy="890450"/>
          </a:xfrm>
          <a:custGeom>
            <a:avLst/>
            <a:gdLst/>
            <a:ahLst/>
            <a:cxnLst/>
            <a:rect r="r" b="b" t="t" l="l"/>
            <a:pathLst>
              <a:path h="890450" w="893699">
                <a:moveTo>
                  <a:pt x="0" y="0"/>
                </a:moveTo>
                <a:lnTo>
                  <a:pt x="893700" y="0"/>
                </a:lnTo>
                <a:lnTo>
                  <a:pt x="893700" y="890450"/>
                </a:lnTo>
                <a:lnTo>
                  <a:pt x="0" y="8904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4457745" y="9259909"/>
            <a:ext cx="352650" cy="351368"/>
          </a:xfrm>
          <a:custGeom>
            <a:avLst/>
            <a:gdLst/>
            <a:ahLst/>
            <a:cxnLst/>
            <a:rect r="r" b="b" t="t" l="l"/>
            <a:pathLst>
              <a:path h="351368" w="352650">
                <a:moveTo>
                  <a:pt x="0" y="0"/>
                </a:moveTo>
                <a:lnTo>
                  <a:pt x="352650" y="0"/>
                </a:lnTo>
                <a:lnTo>
                  <a:pt x="352650" y="351368"/>
                </a:lnTo>
                <a:lnTo>
                  <a:pt x="0" y="351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4933754" y="9289793"/>
            <a:ext cx="8199479" cy="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71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Lonas y Banners personalizados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914984" y="-537820"/>
            <a:ext cx="5373016" cy="11062294"/>
            <a:chOff x="0" y="0"/>
            <a:chExt cx="1415115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15115" cy="2913526"/>
            </a:xfrm>
            <a:custGeom>
              <a:avLst/>
              <a:gdLst/>
              <a:ahLst/>
              <a:cxnLst/>
              <a:rect r="r" b="b" t="t" l="l"/>
              <a:pathLst>
                <a:path h="2913526" w="1415115">
                  <a:moveTo>
                    <a:pt x="0" y="0"/>
                  </a:moveTo>
                  <a:lnTo>
                    <a:pt x="1415115" y="0"/>
                  </a:lnTo>
                  <a:lnTo>
                    <a:pt x="1415115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15115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89019" y="2302791"/>
            <a:ext cx="5770281" cy="5986528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72451" y="0"/>
                  </a:moveTo>
                  <a:lnTo>
                    <a:pt x="728037" y="0"/>
                  </a:lnTo>
                  <a:cubicBezTo>
                    <a:pt x="747252" y="0"/>
                    <a:pt x="765681" y="7633"/>
                    <a:pt x="779268" y="21220"/>
                  </a:cubicBezTo>
                  <a:cubicBezTo>
                    <a:pt x="792855" y="34808"/>
                    <a:pt x="800488" y="53236"/>
                    <a:pt x="800488" y="72451"/>
                  </a:cubicBezTo>
                  <a:lnTo>
                    <a:pt x="800488" y="758036"/>
                  </a:lnTo>
                  <a:cubicBezTo>
                    <a:pt x="800488" y="777251"/>
                    <a:pt x="792855" y="795680"/>
                    <a:pt x="779268" y="809267"/>
                  </a:cubicBezTo>
                  <a:cubicBezTo>
                    <a:pt x="765681" y="822854"/>
                    <a:pt x="747252" y="830487"/>
                    <a:pt x="728037" y="830487"/>
                  </a:cubicBezTo>
                  <a:lnTo>
                    <a:pt x="72451" y="830487"/>
                  </a:lnTo>
                  <a:cubicBezTo>
                    <a:pt x="53236" y="830487"/>
                    <a:pt x="34808" y="822854"/>
                    <a:pt x="21220" y="809267"/>
                  </a:cubicBezTo>
                  <a:cubicBezTo>
                    <a:pt x="7633" y="795680"/>
                    <a:pt x="0" y="777251"/>
                    <a:pt x="0" y="758036"/>
                  </a:cubicBezTo>
                  <a:lnTo>
                    <a:pt x="0" y="72451"/>
                  </a:lnTo>
                  <a:cubicBezTo>
                    <a:pt x="0" y="53236"/>
                    <a:pt x="7633" y="34808"/>
                    <a:pt x="21220" y="21220"/>
                  </a:cubicBezTo>
                  <a:cubicBezTo>
                    <a:pt x="34808" y="7633"/>
                    <a:pt x="53236" y="0"/>
                    <a:pt x="72451" y="0"/>
                  </a:cubicBezTo>
                  <a:close/>
                </a:path>
              </a:pathLst>
            </a:custGeom>
            <a:blipFill>
              <a:blip r:embed="rId5"/>
              <a:stretch>
                <a:fillRect l="-27859" t="0" r="-27859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58491" y="5244751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6" y="0"/>
                </a:lnTo>
                <a:lnTo>
                  <a:pt x="861056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40460" y="1997378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IMPRESION DIGITAL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595956" y="3364757"/>
            <a:ext cx="8108339" cy="1392650"/>
            <a:chOff x="0" y="0"/>
            <a:chExt cx="2752812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52812" cy="472810"/>
            </a:xfrm>
            <a:custGeom>
              <a:avLst/>
              <a:gdLst/>
              <a:ahLst/>
              <a:cxnLst/>
              <a:rect r="r" b="b" t="t" l="l"/>
              <a:pathLst>
                <a:path h="472810" w="2752812">
                  <a:moveTo>
                    <a:pt x="21961" y="0"/>
                  </a:moveTo>
                  <a:lnTo>
                    <a:pt x="2730852" y="0"/>
                  </a:lnTo>
                  <a:cubicBezTo>
                    <a:pt x="2742980" y="0"/>
                    <a:pt x="2752812" y="9832"/>
                    <a:pt x="2752812" y="21961"/>
                  </a:cubicBezTo>
                  <a:lnTo>
                    <a:pt x="2752812" y="450849"/>
                  </a:lnTo>
                  <a:cubicBezTo>
                    <a:pt x="2752812" y="456674"/>
                    <a:pt x="2750499" y="462259"/>
                    <a:pt x="2746380" y="466378"/>
                  </a:cubicBezTo>
                  <a:cubicBezTo>
                    <a:pt x="2742262" y="470496"/>
                    <a:pt x="2736676" y="472810"/>
                    <a:pt x="2730852" y="472810"/>
                  </a:cubicBezTo>
                  <a:lnTo>
                    <a:pt x="21961" y="472810"/>
                  </a:lnTo>
                  <a:cubicBezTo>
                    <a:pt x="9832" y="472810"/>
                    <a:pt x="0" y="462978"/>
                    <a:pt x="0" y="450849"/>
                  </a:cubicBezTo>
                  <a:lnTo>
                    <a:pt x="0" y="21961"/>
                  </a:lnTo>
                  <a:cubicBezTo>
                    <a:pt x="0" y="9832"/>
                    <a:pt x="9832" y="0"/>
                    <a:pt x="21961" y="0"/>
                  </a:cubicBezTo>
                  <a:close/>
                </a:path>
              </a:pathLst>
            </a:custGeom>
            <a:solidFill>
              <a:srgbClr val="84CBE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752812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942338" y="3408931"/>
            <a:ext cx="7425931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FFFFFF"/>
                </a:solidFill>
                <a:latin typeface="Sugo Display"/>
                <a:ea typeface="Sugo Display"/>
                <a:cs typeface="Sugo Display"/>
                <a:sym typeface="Sugo Display"/>
              </a:rPr>
              <a:t>personalizada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47648" y="5921363"/>
            <a:ext cx="8799912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Trípticos, Flyers, folletos, papeleria personalizada.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2288" y="7746006"/>
            <a:ext cx="10693115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Tarjetas de presentación con acabados en mate, brilloso, laminado, etc.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71233" y="773387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1"/>
                </a:lnTo>
                <a:lnTo>
                  <a:pt x="0" y="5554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89019" y="2302791"/>
            <a:ext cx="5770281" cy="5986528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72451" y="0"/>
                  </a:moveTo>
                  <a:lnTo>
                    <a:pt x="728037" y="0"/>
                  </a:lnTo>
                  <a:cubicBezTo>
                    <a:pt x="747252" y="0"/>
                    <a:pt x="765681" y="7633"/>
                    <a:pt x="779268" y="21220"/>
                  </a:cubicBezTo>
                  <a:cubicBezTo>
                    <a:pt x="792855" y="34808"/>
                    <a:pt x="800488" y="53236"/>
                    <a:pt x="800488" y="72451"/>
                  </a:cubicBezTo>
                  <a:lnTo>
                    <a:pt x="800488" y="758036"/>
                  </a:lnTo>
                  <a:cubicBezTo>
                    <a:pt x="800488" y="777251"/>
                    <a:pt x="792855" y="795680"/>
                    <a:pt x="779268" y="809267"/>
                  </a:cubicBezTo>
                  <a:cubicBezTo>
                    <a:pt x="765681" y="822854"/>
                    <a:pt x="747252" y="830487"/>
                    <a:pt x="728037" y="830487"/>
                  </a:cubicBezTo>
                  <a:lnTo>
                    <a:pt x="72451" y="830487"/>
                  </a:lnTo>
                  <a:cubicBezTo>
                    <a:pt x="53236" y="830487"/>
                    <a:pt x="34808" y="822854"/>
                    <a:pt x="21220" y="809267"/>
                  </a:cubicBezTo>
                  <a:cubicBezTo>
                    <a:pt x="7633" y="795680"/>
                    <a:pt x="0" y="777251"/>
                    <a:pt x="0" y="758036"/>
                  </a:cubicBezTo>
                  <a:lnTo>
                    <a:pt x="0" y="72451"/>
                  </a:lnTo>
                  <a:cubicBezTo>
                    <a:pt x="0" y="53236"/>
                    <a:pt x="7633" y="34808"/>
                    <a:pt x="21220" y="21220"/>
                  </a:cubicBezTo>
                  <a:cubicBezTo>
                    <a:pt x="34808" y="7633"/>
                    <a:pt x="53236" y="0"/>
                    <a:pt x="72451" y="0"/>
                  </a:cubicBezTo>
                  <a:close/>
                </a:path>
              </a:pathLst>
            </a:custGeom>
            <a:blipFill>
              <a:blip r:embed="rId5"/>
              <a:stretch>
                <a:fillRect l="-27859" t="0" r="-27859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58491" y="5244751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6" y="0"/>
                </a:lnTo>
                <a:lnTo>
                  <a:pt x="861056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40460" y="1997378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DISEÑO DE LOGOTIPOS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595956" y="3364757"/>
            <a:ext cx="8108339" cy="1392650"/>
            <a:chOff x="0" y="0"/>
            <a:chExt cx="2752812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52812" cy="472810"/>
            </a:xfrm>
            <a:custGeom>
              <a:avLst/>
              <a:gdLst/>
              <a:ahLst/>
              <a:cxnLst/>
              <a:rect r="r" b="b" t="t" l="l"/>
              <a:pathLst>
                <a:path h="472810" w="2752812">
                  <a:moveTo>
                    <a:pt x="21961" y="0"/>
                  </a:moveTo>
                  <a:lnTo>
                    <a:pt x="2730852" y="0"/>
                  </a:lnTo>
                  <a:cubicBezTo>
                    <a:pt x="2742980" y="0"/>
                    <a:pt x="2752812" y="9832"/>
                    <a:pt x="2752812" y="21961"/>
                  </a:cubicBezTo>
                  <a:lnTo>
                    <a:pt x="2752812" y="450849"/>
                  </a:lnTo>
                  <a:cubicBezTo>
                    <a:pt x="2752812" y="456674"/>
                    <a:pt x="2750499" y="462259"/>
                    <a:pt x="2746380" y="466378"/>
                  </a:cubicBezTo>
                  <a:cubicBezTo>
                    <a:pt x="2742262" y="470496"/>
                    <a:pt x="2736676" y="472810"/>
                    <a:pt x="2730852" y="472810"/>
                  </a:cubicBezTo>
                  <a:lnTo>
                    <a:pt x="21961" y="472810"/>
                  </a:lnTo>
                  <a:cubicBezTo>
                    <a:pt x="9832" y="472810"/>
                    <a:pt x="0" y="462978"/>
                    <a:pt x="0" y="450849"/>
                  </a:cubicBezTo>
                  <a:lnTo>
                    <a:pt x="0" y="21961"/>
                  </a:lnTo>
                  <a:cubicBezTo>
                    <a:pt x="0" y="9832"/>
                    <a:pt x="9832" y="0"/>
                    <a:pt x="21961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752812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763534" y="3408931"/>
            <a:ext cx="8040784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personalizados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47648" y="5921363"/>
            <a:ext cx="8799912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Creación</a:t>
            </a: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de identidad visual desde cero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2288" y="7746006"/>
            <a:ext cx="10693115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Archivos listos para impresión y uso digital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71233" y="773387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1"/>
                </a:lnTo>
                <a:lnTo>
                  <a:pt x="0" y="5554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757211" y="2302791"/>
            <a:ext cx="5770281" cy="5986528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72451" y="0"/>
                  </a:moveTo>
                  <a:lnTo>
                    <a:pt x="728037" y="0"/>
                  </a:lnTo>
                  <a:cubicBezTo>
                    <a:pt x="747252" y="0"/>
                    <a:pt x="765681" y="7633"/>
                    <a:pt x="779268" y="21220"/>
                  </a:cubicBezTo>
                  <a:cubicBezTo>
                    <a:pt x="792855" y="34808"/>
                    <a:pt x="800488" y="53236"/>
                    <a:pt x="800488" y="72451"/>
                  </a:cubicBezTo>
                  <a:lnTo>
                    <a:pt x="800488" y="758036"/>
                  </a:lnTo>
                  <a:cubicBezTo>
                    <a:pt x="800488" y="777251"/>
                    <a:pt x="792855" y="795680"/>
                    <a:pt x="779268" y="809267"/>
                  </a:cubicBezTo>
                  <a:cubicBezTo>
                    <a:pt x="765681" y="822854"/>
                    <a:pt x="747252" y="830487"/>
                    <a:pt x="728037" y="830487"/>
                  </a:cubicBezTo>
                  <a:lnTo>
                    <a:pt x="72451" y="830487"/>
                  </a:lnTo>
                  <a:cubicBezTo>
                    <a:pt x="53236" y="830487"/>
                    <a:pt x="34808" y="822854"/>
                    <a:pt x="21220" y="809267"/>
                  </a:cubicBezTo>
                  <a:cubicBezTo>
                    <a:pt x="7633" y="795680"/>
                    <a:pt x="0" y="777251"/>
                    <a:pt x="0" y="758036"/>
                  </a:cubicBezTo>
                  <a:lnTo>
                    <a:pt x="0" y="72451"/>
                  </a:lnTo>
                  <a:cubicBezTo>
                    <a:pt x="0" y="53236"/>
                    <a:pt x="7633" y="34808"/>
                    <a:pt x="21220" y="21220"/>
                  </a:cubicBezTo>
                  <a:cubicBezTo>
                    <a:pt x="34808" y="7633"/>
                    <a:pt x="53236" y="0"/>
                    <a:pt x="72451" y="0"/>
                  </a:cubicBezTo>
                  <a:close/>
                </a:path>
              </a:pathLst>
            </a:custGeom>
            <a:blipFill>
              <a:blip r:embed="rId5"/>
              <a:stretch>
                <a:fillRect l="-41152" t="0" r="-4115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64348" y="5346038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5" y="0"/>
                </a:lnTo>
                <a:lnTo>
                  <a:pt x="861055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40460" y="1997378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SUBLIMACION DE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595558" y="3325234"/>
            <a:ext cx="12033992" cy="1392650"/>
            <a:chOff x="0" y="0"/>
            <a:chExt cx="4085587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085587" cy="472810"/>
            </a:xfrm>
            <a:custGeom>
              <a:avLst/>
              <a:gdLst/>
              <a:ahLst/>
              <a:cxnLst/>
              <a:rect r="r" b="b" t="t" l="l"/>
              <a:pathLst>
                <a:path h="472810" w="4085587">
                  <a:moveTo>
                    <a:pt x="14797" y="0"/>
                  </a:moveTo>
                  <a:lnTo>
                    <a:pt x="4070790" y="0"/>
                  </a:lnTo>
                  <a:cubicBezTo>
                    <a:pt x="4078962" y="0"/>
                    <a:pt x="4085587" y="6625"/>
                    <a:pt x="4085587" y="14797"/>
                  </a:cubicBezTo>
                  <a:lnTo>
                    <a:pt x="4085587" y="458013"/>
                  </a:lnTo>
                  <a:cubicBezTo>
                    <a:pt x="4085587" y="466185"/>
                    <a:pt x="4078962" y="472810"/>
                    <a:pt x="4070790" y="472810"/>
                  </a:cubicBezTo>
                  <a:lnTo>
                    <a:pt x="14797" y="472810"/>
                  </a:lnTo>
                  <a:cubicBezTo>
                    <a:pt x="6625" y="472810"/>
                    <a:pt x="0" y="466185"/>
                    <a:pt x="0" y="458013"/>
                  </a:cubicBezTo>
                  <a:lnTo>
                    <a:pt x="0" y="14797"/>
                  </a:lnTo>
                  <a:cubicBezTo>
                    <a:pt x="0" y="6625"/>
                    <a:pt x="6625" y="0"/>
                    <a:pt x="14797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085587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762912" y="3349491"/>
            <a:ext cx="13725886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Articulos publicitarios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31524" y="6250058"/>
            <a:ext cx="9626967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Tazas, playeras, uniformes, termos, vasos, etc.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594875" y="2134372"/>
            <a:ext cx="5932617" cy="6154948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70469" y="0"/>
                  </a:moveTo>
                  <a:lnTo>
                    <a:pt x="730020" y="0"/>
                  </a:lnTo>
                  <a:cubicBezTo>
                    <a:pt x="768938" y="0"/>
                    <a:pt x="800488" y="31550"/>
                    <a:pt x="800488" y="70469"/>
                  </a:cubicBezTo>
                  <a:lnTo>
                    <a:pt x="800488" y="760019"/>
                  </a:lnTo>
                  <a:cubicBezTo>
                    <a:pt x="800488" y="778708"/>
                    <a:pt x="793064" y="796632"/>
                    <a:pt x="779848" y="809848"/>
                  </a:cubicBezTo>
                  <a:cubicBezTo>
                    <a:pt x="766633" y="823063"/>
                    <a:pt x="748709" y="830487"/>
                    <a:pt x="730020" y="830487"/>
                  </a:cubicBezTo>
                  <a:lnTo>
                    <a:pt x="70469" y="830487"/>
                  </a:lnTo>
                  <a:cubicBezTo>
                    <a:pt x="51779" y="830487"/>
                    <a:pt x="33855" y="823063"/>
                    <a:pt x="20640" y="809848"/>
                  </a:cubicBezTo>
                  <a:cubicBezTo>
                    <a:pt x="7424" y="796632"/>
                    <a:pt x="0" y="778708"/>
                    <a:pt x="0" y="760019"/>
                  </a:cubicBezTo>
                  <a:lnTo>
                    <a:pt x="0" y="70469"/>
                  </a:lnTo>
                  <a:cubicBezTo>
                    <a:pt x="0" y="51779"/>
                    <a:pt x="7424" y="33855"/>
                    <a:pt x="20640" y="20640"/>
                  </a:cubicBezTo>
                  <a:cubicBezTo>
                    <a:pt x="33855" y="7424"/>
                    <a:pt x="51779" y="0"/>
                    <a:pt x="7046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336" r="0" b="-14336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64348" y="5346038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5" y="0"/>
                </a:lnTo>
                <a:lnTo>
                  <a:pt x="861055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45035" y="3561115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CORTE DE VINIL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225967">
            <a:off x="865646" y="4178334"/>
            <a:ext cx="1131757" cy="1131757"/>
          </a:xfrm>
          <a:custGeom>
            <a:avLst/>
            <a:gdLst/>
            <a:ahLst/>
            <a:cxnLst/>
            <a:rect r="r" b="b" t="t" l="l"/>
            <a:pathLst>
              <a:path h="1131757" w="1131757">
                <a:moveTo>
                  <a:pt x="0" y="0"/>
                </a:moveTo>
                <a:lnTo>
                  <a:pt x="1131757" y="0"/>
                </a:lnTo>
                <a:lnTo>
                  <a:pt x="1131757" y="1131757"/>
                </a:lnTo>
                <a:lnTo>
                  <a:pt x="0" y="11317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31524" y="6250058"/>
            <a:ext cx="9626967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Ideal para rotulación, etiquetas, decoracion y mucho mas.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9683019" y="5852595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1022608">
            <a:off x="12244857" y="892483"/>
            <a:ext cx="4117338" cy="4271639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101537" y="0"/>
                  </a:moveTo>
                  <a:lnTo>
                    <a:pt x="698951" y="0"/>
                  </a:lnTo>
                  <a:cubicBezTo>
                    <a:pt x="755028" y="0"/>
                    <a:pt x="800488" y="45460"/>
                    <a:pt x="800488" y="101537"/>
                  </a:cubicBezTo>
                  <a:lnTo>
                    <a:pt x="800488" y="728950"/>
                  </a:lnTo>
                  <a:cubicBezTo>
                    <a:pt x="800488" y="785028"/>
                    <a:pt x="755028" y="830487"/>
                    <a:pt x="698951" y="830487"/>
                  </a:cubicBezTo>
                  <a:lnTo>
                    <a:pt x="101537" y="830487"/>
                  </a:lnTo>
                  <a:cubicBezTo>
                    <a:pt x="74608" y="830487"/>
                    <a:pt x="48782" y="819790"/>
                    <a:pt x="29740" y="800748"/>
                  </a:cubicBezTo>
                  <a:cubicBezTo>
                    <a:pt x="10698" y="781706"/>
                    <a:pt x="0" y="755879"/>
                    <a:pt x="0" y="728950"/>
                  </a:cubicBezTo>
                  <a:lnTo>
                    <a:pt x="0" y="101537"/>
                  </a:lnTo>
                  <a:cubicBezTo>
                    <a:pt x="0" y="74608"/>
                    <a:pt x="10698" y="48782"/>
                    <a:pt x="29740" y="29740"/>
                  </a:cubicBezTo>
                  <a:cubicBezTo>
                    <a:pt x="48782" y="10698"/>
                    <a:pt x="74608" y="0"/>
                    <a:pt x="10153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3114" r="0" b="-15558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58491" y="5244751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6" y="0"/>
                </a:lnTo>
                <a:lnTo>
                  <a:pt x="861056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68476" y="1956243"/>
            <a:ext cx="9086096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IMPRESION DTF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596144" y="3383435"/>
            <a:ext cx="6253158" cy="1392650"/>
            <a:chOff x="0" y="0"/>
            <a:chExt cx="2122971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22971" cy="472810"/>
            </a:xfrm>
            <a:custGeom>
              <a:avLst/>
              <a:gdLst/>
              <a:ahLst/>
              <a:cxnLst/>
              <a:rect r="r" b="b" t="t" l="l"/>
              <a:pathLst>
                <a:path h="472810" w="2122971">
                  <a:moveTo>
                    <a:pt x="28476" y="0"/>
                  </a:moveTo>
                  <a:lnTo>
                    <a:pt x="2094495" y="0"/>
                  </a:lnTo>
                  <a:cubicBezTo>
                    <a:pt x="2102048" y="0"/>
                    <a:pt x="2109291" y="3000"/>
                    <a:pt x="2114631" y="8340"/>
                  </a:cubicBezTo>
                  <a:cubicBezTo>
                    <a:pt x="2119971" y="13681"/>
                    <a:pt x="2122971" y="20924"/>
                    <a:pt x="2122971" y="28476"/>
                  </a:cubicBezTo>
                  <a:lnTo>
                    <a:pt x="2122971" y="444334"/>
                  </a:lnTo>
                  <a:cubicBezTo>
                    <a:pt x="2122971" y="460061"/>
                    <a:pt x="2110222" y="472810"/>
                    <a:pt x="2094495" y="472810"/>
                  </a:cubicBezTo>
                  <a:lnTo>
                    <a:pt x="28476" y="472810"/>
                  </a:lnTo>
                  <a:cubicBezTo>
                    <a:pt x="12749" y="472810"/>
                    <a:pt x="0" y="460061"/>
                    <a:pt x="0" y="444334"/>
                  </a:cubicBezTo>
                  <a:lnTo>
                    <a:pt x="0" y="28476"/>
                  </a:lnTo>
                  <a:cubicBezTo>
                    <a:pt x="0" y="12749"/>
                    <a:pt x="12749" y="0"/>
                    <a:pt x="28476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122971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763748" y="3429391"/>
            <a:ext cx="6083850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Textil y UV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47648" y="5921363"/>
            <a:ext cx="8799912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Textil: ideal para playeras y uniformes personalizados.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2288" y="7746006"/>
            <a:ext cx="10693115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UV: ideal para materiales rigidos y superficies especiales.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71233" y="773387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1"/>
                </a:lnTo>
                <a:lnTo>
                  <a:pt x="0" y="5554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541550">
            <a:off x="12471410" y="5439981"/>
            <a:ext cx="4116838" cy="4271121"/>
            <a:chOff x="0" y="0"/>
            <a:chExt cx="800488" cy="83048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101550" y="0"/>
                  </a:moveTo>
                  <a:lnTo>
                    <a:pt x="698939" y="0"/>
                  </a:lnTo>
                  <a:cubicBezTo>
                    <a:pt x="755023" y="0"/>
                    <a:pt x="800488" y="45465"/>
                    <a:pt x="800488" y="101550"/>
                  </a:cubicBezTo>
                  <a:lnTo>
                    <a:pt x="800488" y="728938"/>
                  </a:lnTo>
                  <a:cubicBezTo>
                    <a:pt x="800488" y="785022"/>
                    <a:pt x="755023" y="830487"/>
                    <a:pt x="698939" y="830487"/>
                  </a:cubicBezTo>
                  <a:lnTo>
                    <a:pt x="101550" y="830487"/>
                  </a:lnTo>
                  <a:cubicBezTo>
                    <a:pt x="45465" y="830487"/>
                    <a:pt x="0" y="785022"/>
                    <a:pt x="0" y="728938"/>
                  </a:cubicBezTo>
                  <a:lnTo>
                    <a:pt x="0" y="101550"/>
                  </a:lnTo>
                  <a:cubicBezTo>
                    <a:pt x="0" y="45465"/>
                    <a:pt x="45465" y="0"/>
                    <a:pt x="101550" y="0"/>
                  </a:cubicBezTo>
                  <a:close/>
                </a:path>
              </a:pathLst>
            </a:custGeom>
            <a:blipFill>
              <a:blip r:embed="rId12"/>
              <a:stretch>
                <a:fillRect l="-1873" t="0" r="-1873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411287">
            <a:off x="12987347" y="1371157"/>
            <a:ext cx="4213891" cy="4371811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99211" y="0"/>
                  </a:moveTo>
                  <a:lnTo>
                    <a:pt x="701277" y="0"/>
                  </a:lnTo>
                  <a:cubicBezTo>
                    <a:pt x="756070" y="0"/>
                    <a:pt x="800488" y="44418"/>
                    <a:pt x="800488" y="99211"/>
                  </a:cubicBezTo>
                  <a:lnTo>
                    <a:pt x="800488" y="731277"/>
                  </a:lnTo>
                  <a:cubicBezTo>
                    <a:pt x="800488" y="786069"/>
                    <a:pt x="756070" y="830487"/>
                    <a:pt x="701277" y="830487"/>
                  </a:cubicBezTo>
                  <a:lnTo>
                    <a:pt x="99211" y="830487"/>
                  </a:lnTo>
                  <a:cubicBezTo>
                    <a:pt x="44418" y="830487"/>
                    <a:pt x="0" y="786069"/>
                    <a:pt x="0" y="731277"/>
                  </a:cubicBezTo>
                  <a:lnTo>
                    <a:pt x="0" y="99211"/>
                  </a:lnTo>
                  <a:cubicBezTo>
                    <a:pt x="0" y="44418"/>
                    <a:pt x="44418" y="0"/>
                    <a:pt x="9921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3448" r="0" b="-13448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64348" y="5346038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5" y="0"/>
                </a:lnTo>
                <a:lnTo>
                  <a:pt x="861055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87472" y="2271092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SUAJE Y SUAJADO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275844" y="3492184"/>
            <a:ext cx="7938328" cy="1392650"/>
            <a:chOff x="0" y="0"/>
            <a:chExt cx="2695093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95093" cy="472810"/>
            </a:xfrm>
            <a:custGeom>
              <a:avLst/>
              <a:gdLst/>
              <a:ahLst/>
              <a:cxnLst/>
              <a:rect r="r" b="b" t="t" l="l"/>
              <a:pathLst>
                <a:path h="472810" w="2695093">
                  <a:moveTo>
                    <a:pt x="22431" y="0"/>
                  </a:moveTo>
                  <a:lnTo>
                    <a:pt x="2672662" y="0"/>
                  </a:lnTo>
                  <a:cubicBezTo>
                    <a:pt x="2678611" y="0"/>
                    <a:pt x="2684317" y="2363"/>
                    <a:pt x="2688523" y="6570"/>
                  </a:cubicBezTo>
                  <a:cubicBezTo>
                    <a:pt x="2692730" y="10776"/>
                    <a:pt x="2695093" y="16482"/>
                    <a:pt x="2695093" y="22431"/>
                  </a:cubicBezTo>
                  <a:lnTo>
                    <a:pt x="2695093" y="450379"/>
                  </a:lnTo>
                  <a:cubicBezTo>
                    <a:pt x="2695093" y="456328"/>
                    <a:pt x="2692730" y="462033"/>
                    <a:pt x="2688523" y="466240"/>
                  </a:cubicBezTo>
                  <a:cubicBezTo>
                    <a:pt x="2684317" y="470447"/>
                    <a:pt x="2678611" y="472810"/>
                    <a:pt x="2672662" y="472810"/>
                  </a:cubicBezTo>
                  <a:lnTo>
                    <a:pt x="22431" y="472810"/>
                  </a:lnTo>
                  <a:cubicBezTo>
                    <a:pt x="16482" y="472810"/>
                    <a:pt x="10776" y="470447"/>
                    <a:pt x="6570" y="466240"/>
                  </a:cubicBezTo>
                  <a:cubicBezTo>
                    <a:pt x="2363" y="462033"/>
                    <a:pt x="0" y="456328"/>
                    <a:pt x="0" y="450379"/>
                  </a:cubicBezTo>
                  <a:lnTo>
                    <a:pt x="0" y="22431"/>
                  </a:lnTo>
                  <a:cubicBezTo>
                    <a:pt x="0" y="16482"/>
                    <a:pt x="2363" y="10776"/>
                    <a:pt x="6570" y="6570"/>
                  </a:cubicBezTo>
                  <a:cubicBezTo>
                    <a:pt x="10776" y="2363"/>
                    <a:pt x="16482" y="0"/>
                    <a:pt x="22431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695093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429642" y="3546682"/>
            <a:ext cx="8614035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personalizados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31524" y="6250058"/>
            <a:ext cx="9626967" cy="1386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Ideal para etiquetas, empaques, decoracion, embalaje y mas.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-896896">
            <a:off x="13220378" y="5511359"/>
            <a:ext cx="4096849" cy="4250383"/>
            <a:chOff x="0" y="0"/>
            <a:chExt cx="800488" cy="8304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102045" y="0"/>
                  </a:moveTo>
                  <a:lnTo>
                    <a:pt x="698443" y="0"/>
                  </a:lnTo>
                  <a:cubicBezTo>
                    <a:pt x="754801" y="0"/>
                    <a:pt x="800488" y="45687"/>
                    <a:pt x="800488" y="102045"/>
                  </a:cubicBezTo>
                  <a:lnTo>
                    <a:pt x="800488" y="728442"/>
                  </a:lnTo>
                  <a:cubicBezTo>
                    <a:pt x="800488" y="755506"/>
                    <a:pt x="789737" y="781462"/>
                    <a:pt x="770600" y="800599"/>
                  </a:cubicBezTo>
                  <a:cubicBezTo>
                    <a:pt x="751463" y="819736"/>
                    <a:pt x="725507" y="830487"/>
                    <a:pt x="698443" y="830487"/>
                  </a:cubicBezTo>
                  <a:lnTo>
                    <a:pt x="102045" y="830487"/>
                  </a:lnTo>
                  <a:cubicBezTo>
                    <a:pt x="74981" y="830487"/>
                    <a:pt x="49026" y="819736"/>
                    <a:pt x="29888" y="800599"/>
                  </a:cubicBezTo>
                  <a:cubicBezTo>
                    <a:pt x="10751" y="781462"/>
                    <a:pt x="0" y="755506"/>
                    <a:pt x="0" y="728442"/>
                  </a:cubicBezTo>
                  <a:lnTo>
                    <a:pt x="0" y="102045"/>
                  </a:lnTo>
                  <a:cubicBezTo>
                    <a:pt x="0" y="74981"/>
                    <a:pt x="10751" y="49026"/>
                    <a:pt x="29888" y="29888"/>
                  </a:cubicBezTo>
                  <a:cubicBezTo>
                    <a:pt x="49026" y="10751"/>
                    <a:pt x="74981" y="0"/>
                    <a:pt x="102045" y="0"/>
                  </a:cubicBezTo>
                  <a:close/>
                </a:path>
              </a:pathLst>
            </a:custGeom>
            <a:blipFill>
              <a:blip r:embed="rId12"/>
              <a:stretch>
                <a:fillRect l="-38642" t="0" r="-46021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7978" y="-387647"/>
            <a:ext cx="6367830" cy="11062294"/>
            <a:chOff x="0" y="0"/>
            <a:chExt cx="1677124" cy="29135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124" cy="2913526"/>
            </a:xfrm>
            <a:custGeom>
              <a:avLst/>
              <a:gdLst/>
              <a:ahLst/>
              <a:cxnLst/>
              <a:rect r="r" b="b" t="t" l="l"/>
              <a:pathLst>
                <a:path h="2913526" w="1677124">
                  <a:moveTo>
                    <a:pt x="0" y="0"/>
                  </a:moveTo>
                  <a:lnTo>
                    <a:pt x="1677124" y="0"/>
                  </a:lnTo>
                  <a:lnTo>
                    <a:pt x="1677124" y="2913526"/>
                  </a:lnTo>
                  <a:lnTo>
                    <a:pt x="0" y="2913526"/>
                  </a:ln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124" cy="2951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025403" y="8161821"/>
            <a:ext cx="5233897" cy="598495"/>
          </a:xfrm>
          <a:custGeom>
            <a:avLst/>
            <a:gdLst/>
            <a:ahLst/>
            <a:cxnLst/>
            <a:rect r="r" b="b" t="t" l="l"/>
            <a:pathLst>
              <a:path h="598495" w="5233897">
                <a:moveTo>
                  <a:pt x="0" y="0"/>
                </a:moveTo>
                <a:lnTo>
                  <a:pt x="5233897" y="0"/>
                </a:lnTo>
                <a:lnTo>
                  <a:pt x="5233897" y="598495"/>
                </a:lnTo>
                <a:lnTo>
                  <a:pt x="0" y="59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91587">
            <a:off x="7508383" y="8087749"/>
            <a:ext cx="13203929" cy="4873450"/>
          </a:xfrm>
          <a:custGeom>
            <a:avLst/>
            <a:gdLst/>
            <a:ahLst/>
            <a:cxnLst/>
            <a:rect r="r" b="b" t="t" l="l"/>
            <a:pathLst>
              <a:path h="4873450" w="13203929">
                <a:moveTo>
                  <a:pt x="0" y="0"/>
                </a:moveTo>
                <a:lnTo>
                  <a:pt x="13203929" y="0"/>
                </a:lnTo>
                <a:lnTo>
                  <a:pt x="13203929" y="4873450"/>
                </a:lnTo>
                <a:lnTo>
                  <a:pt x="0" y="487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411287">
            <a:off x="12987347" y="1371157"/>
            <a:ext cx="4213891" cy="4371811"/>
            <a:chOff x="0" y="0"/>
            <a:chExt cx="800488" cy="8304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99211" y="0"/>
                  </a:moveTo>
                  <a:lnTo>
                    <a:pt x="701277" y="0"/>
                  </a:lnTo>
                  <a:cubicBezTo>
                    <a:pt x="756070" y="0"/>
                    <a:pt x="800488" y="44418"/>
                    <a:pt x="800488" y="99211"/>
                  </a:cubicBezTo>
                  <a:lnTo>
                    <a:pt x="800488" y="731277"/>
                  </a:lnTo>
                  <a:cubicBezTo>
                    <a:pt x="800488" y="786069"/>
                    <a:pt x="756070" y="830487"/>
                    <a:pt x="701277" y="830487"/>
                  </a:cubicBezTo>
                  <a:lnTo>
                    <a:pt x="99211" y="830487"/>
                  </a:lnTo>
                  <a:cubicBezTo>
                    <a:pt x="44418" y="830487"/>
                    <a:pt x="0" y="786069"/>
                    <a:pt x="0" y="731277"/>
                  </a:cubicBezTo>
                  <a:lnTo>
                    <a:pt x="0" y="99211"/>
                  </a:lnTo>
                  <a:cubicBezTo>
                    <a:pt x="0" y="44418"/>
                    <a:pt x="44418" y="0"/>
                    <a:pt x="99211" y="0"/>
                  </a:cubicBezTo>
                  <a:close/>
                </a:path>
              </a:pathLst>
            </a:custGeom>
            <a:blipFill>
              <a:blip r:embed="rId5"/>
              <a:stretch>
                <a:fillRect l="-1873" t="0" r="-187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true" flipV="false" rot="7935961">
            <a:off x="-4126672" y="-4902522"/>
            <a:ext cx="11116394" cy="7498513"/>
          </a:xfrm>
          <a:custGeom>
            <a:avLst/>
            <a:gdLst/>
            <a:ahLst/>
            <a:cxnLst/>
            <a:rect r="r" b="b" t="t" l="l"/>
            <a:pathLst>
              <a:path h="7498513" w="11116394">
                <a:moveTo>
                  <a:pt x="11116393" y="0"/>
                </a:moveTo>
                <a:lnTo>
                  <a:pt x="0" y="0"/>
                </a:lnTo>
                <a:lnTo>
                  <a:pt x="0" y="7498513"/>
                </a:lnTo>
                <a:lnTo>
                  <a:pt x="11116393" y="7498513"/>
                </a:lnTo>
                <a:lnTo>
                  <a:pt x="1111639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64348" y="5346038"/>
            <a:ext cx="861055" cy="857924"/>
          </a:xfrm>
          <a:custGeom>
            <a:avLst/>
            <a:gdLst/>
            <a:ahLst/>
            <a:cxnLst/>
            <a:rect r="r" b="b" t="t" l="l"/>
            <a:pathLst>
              <a:path h="857924" w="861055">
                <a:moveTo>
                  <a:pt x="0" y="0"/>
                </a:moveTo>
                <a:lnTo>
                  <a:pt x="861055" y="0"/>
                </a:lnTo>
                <a:lnTo>
                  <a:pt x="861055" y="857924"/>
                </a:lnTo>
                <a:lnTo>
                  <a:pt x="0" y="85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18985" y="1956243"/>
            <a:ext cx="13206821" cy="1917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64"/>
              </a:lnSpc>
            </a:pPr>
            <a:r>
              <a:rPr lang="en-US" sz="15754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LONAS Y BANNERS</a:t>
            </a:r>
          </a:p>
        </p:txBody>
      </p:sp>
      <p:grpSp>
        <p:nvGrpSpPr>
          <p:cNvPr name="Group 12" id="12"/>
          <p:cNvGrpSpPr/>
          <p:nvPr/>
        </p:nvGrpSpPr>
        <p:grpSpPr>
          <a:xfrm rot="-69225">
            <a:off x="2275844" y="3492184"/>
            <a:ext cx="7938328" cy="1392650"/>
            <a:chOff x="0" y="0"/>
            <a:chExt cx="2695093" cy="4728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95093" cy="472810"/>
            </a:xfrm>
            <a:custGeom>
              <a:avLst/>
              <a:gdLst/>
              <a:ahLst/>
              <a:cxnLst/>
              <a:rect r="r" b="b" t="t" l="l"/>
              <a:pathLst>
                <a:path h="472810" w="2695093">
                  <a:moveTo>
                    <a:pt x="22431" y="0"/>
                  </a:moveTo>
                  <a:lnTo>
                    <a:pt x="2672662" y="0"/>
                  </a:lnTo>
                  <a:cubicBezTo>
                    <a:pt x="2678611" y="0"/>
                    <a:pt x="2684317" y="2363"/>
                    <a:pt x="2688523" y="6570"/>
                  </a:cubicBezTo>
                  <a:cubicBezTo>
                    <a:pt x="2692730" y="10776"/>
                    <a:pt x="2695093" y="16482"/>
                    <a:pt x="2695093" y="22431"/>
                  </a:cubicBezTo>
                  <a:lnTo>
                    <a:pt x="2695093" y="450379"/>
                  </a:lnTo>
                  <a:cubicBezTo>
                    <a:pt x="2695093" y="456328"/>
                    <a:pt x="2692730" y="462033"/>
                    <a:pt x="2688523" y="466240"/>
                  </a:cubicBezTo>
                  <a:cubicBezTo>
                    <a:pt x="2684317" y="470447"/>
                    <a:pt x="2678611" y="472810"/>
                    <a:pt x="2672662" y="472810"/>
                  </a:cubicBezTo>
                  <a:lnTo>
                    <a:pt x="22431" y="472810"/>
                  </a:lnTo>
                  <a:cubicBezTo>
                    <a:pt x="16482" y="472810"/>
                    <a:pt x="10776" y="470447"/>
                    <a:pt x="6570" y="466240"/>
                  </a:cubicBezTo>
                  <a:cubicBezTo>
                    <a:pt x="2363" y="462033"/>
                    <a:pt x="0" y="456328"/>
                    <a:pt x="0" y="450379"/>
                  </a:cubicBezTo>
                  <a:lnTo>
                    <a:pt x="0" y="22431"/>
                  </a:lnTo>
                  <a:cubicBezTo>
                    <a:pt x="0" y="16482"/>
                    <a:pt x="2363" y="10776"/>
                    <a:pt x="6570" y="6570"/>
                  </a:cubicBezTo>
                  <a:cubicBezTo>
                    <a:pt x="10776" y="2363"/>
                    <a:pt x="16482" y="0"/>
                    <a:pt x="22431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2695093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-71890">
            <a:off x="2287798" y="3367796"/>
            <a:ext cx="8614035" cy="1506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17"/>
              </a:lnSpc>
            </a:pPr>
            <a:r>
              <a:rPr lang="en-US" sz="1313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personalizados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25967">
            <a:off x="640072" y="3917633"/>
            <a:ext cx="1384432" cy="1384432"/>
          </a:xfrm>
          <a:custGeom>
            <a:avLst/>
            <a:gdLst/>
            <a:ahLst/>
            <a:cxnLst/>
            <a:rect r="r" b="b" t="t" l="l"/>
            <a:pathLst>
              <a:path h="1384432" w="1384432">
                <a:moveTo>
                  <a:pt x="0" y="0"/>
                </a:moveTo>
                <a:lnTo>
                  <a:pt x="1384432" y="0"/>
                </a:lnTo>
                <a:lnTo>
                  <a:pt x="1384432" y="1384432"/>
                </a:lnTo>
                <a:lnTo>
                  <a:pt x="0" y="1384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31524" y="6250058"/>
            <a:ext cx="9626967" cy="2024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6551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Ideal para difundir anuncios publicitarios impresos  y productos en diversos sitios.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471233" y="626403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-896896">
            <a:off x="13220378" y="5511359"/>
            <a:ext cx="4096849" cy="4250383"/>
            <a:chOff x="0" y="0"/>
            <a:chExt cx="800488" cy="8304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0488" cy="830487"/>
            </a:xfrm>
            <a:custGeom>
              <a:avLst/>
              <a:gdLst/>
              <a:ahLst/>
              <a:cxnLst/>
              <a:rect r="r" b="b" t="t" l="l"/>
              <a:pathLst>
                <a:path h="830487" w="800488">
                  <a:moveTo>
                    <a:pt x="102045" y="0"/>
                  </a:moveTo>
                  <a:lnTo>
                    <a:pt x="698443" y="0"/>
                  </a:lnTo>
                  <a:cubicBezTo>
                    <a:pt x="754801" y="0"/>
                    <a:pt x="800488" y="45687"/>
                    <a:pt x="800488" y="102045"/>
                  </a:cubicBezTo>
                  <a:lnTo>
                    <a:pt x="800488" y="728442"/>
                  </a:lnTo>
                  <a:cubicBezTo>
                    <a:pt x="800488" y="755506"/>
                    <a:pt x="789737" y="781462"/>
                    <a:pt x="770600" y="800599"/>
                  </a:cubicBezTo>
                  <a:cubicBezTo>
                    <a:pt x="751463" y="819736"/>
                    <a:pt x="725507" y="830487"/>
                    <a:pt x="698443" y="830487"/>
                  </a:cubicBezTo>
                  <a:lnTo>
                    <a:pt x="102045" y="830487"/>
                  </a:lnTo>
                  <a:cubicBezTo>
                    <a:pt x="74981" y="830487"/>
                    <a:pt x="49026" y="819736"/>
                    <a:pt x="29888" y="800599"/>
                  </a:cubicBezTo>
                  <a:cubicBezTo>
                    <a:pt x="10751" y="781462"/>
                    <a:pt x="0" y="755506"/>
                    <a:pt x="0" y="728442"/>
                  </a:cubicBezTo>
                  <a:lnTo>
                    <a:pt x="0" y="102045"/>
                  </a:lnTo>
                  <a:cubicBezTo>
                    <a:pt x="0" y="74981"/>
                    <a:pt x="10751" y="49026"/>
                    <a:pt x="29888" y="29888"/>
                  </a:cubicBezTo>
                  <a:cubicBezTo>
                    <a:pt x="49026" y="10751"/>
                    <a:pt x="74981" y="0"/>
                    <a:pt x="102045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12234" r="0" b="-12234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6326153">
            <a:off x="-3183318" y="-5325148"/>
            <a:ext cx="9598674" cy="8115243"/>
          </a:xfrm>
          <a:custGeom>
            <a:avLst/>
            <a:gdLst/>
            <a:ahLst/>
            <a:cxnLst/>
            <a:rect r="r" b="b" t="t" l="l"/>
            <a:pathLst>
              <a:path h="8115243" w="9598674">
                <a:moveTo>
                  <a:pt x="9598674" y="0"/>
                </a:moveTo>
                <a:lnTo>
                  <a:pt x="0" y="0"/>
                </a:lnTo>
                <a:lnTo>
                  <a:pt x="0" y="8115243"/>
                </a:lnTo>
                <a:lnTo>
                  <a:pt x="9598674" y="8115243"/>
                </a:lnTo>
                <a:lnTo>
                  <a:pt x="95986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80889" y="3593402"/>
            <a:ext cx="3823519" cy="4070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1"/>
              </a:lnSpc>
            </a:pPr>
            <a:r>
              <a:rPr lang="en-US" sz="19232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FORMAS</a:t>
            </a:r>
          </a:p>
        </p:txBody>
      </p:sp>
      <p:grpSp>
        <p:nvGrpSpPr>
          <p:cNvPr name="Group 4" id="4"/>
          <p:cNvGrpSpPr/>
          <p:nvPr/>
        </p:nvGrpSpPr>
        <p:grpSpPr>
          <a:xfrm rot="-69225">
            <a:off x="1931097" y="7052197"/>
            <a:ext cx="4857396" cy="1655619"/>
            <a:chOff x="0" y="0"/>
            <a:chExt cx="1387170" cy="4728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87170" cy="472810"/>
            </a:xfrm>
            <a:custGeom>
              <a:avLst/>
              <a:gdLst/>
              <a:ahLst/>
              <a:cxnLst/>
              <a:rect r="r" b="b" t="t" l="l"/>
              <a:pathLst>
                <a:path h="472810" w="1387170">
                  <a:moveTo>
                    <a:pt x="60566" y="0"/>
                  </a:moveTo>
                  <a:lnTo>
                    <a:pt x="1326604" y="0"/>
                  </a:lnTo>
                  <a:cubicBezTo>
                    <a:pt x="1342667" y="0"/>
                    <a:pt x="1358072" y="6381"/>
                    <a:pt x="1369431" y="17739"/>
                  </a:cubicBezTo>
                  <a:cubicBezTo>
                    <a:pt x="1380789" y="29098"/>
                    <a:pt x="1387170" y="44503"/>
                    <a:pt x="1387170" y="60566"/>
                  </a:cubicBezTo>
                  <a:lnTo>
                    <a:pt x="1387170" y="412244"/>
                  </a:lnTo>
                  <a:cubicBezTo>
                    <a:pt x="1387170" y="445694"/>
                    <a:pt x="1360054" y="472810"/>
                    <a:pt x="1326604" y="472810"/>
                  </a:cubicBezTo>
                  <a:lnTo>
                    <a:pt x="60566" y="472810"/>
                  </a:lnTo>
                  <a:cubicBezTo>
                    <a:pt x="27116" y="472810"/>
                    <a:pt x="0" y="445694"/>
                    <a:pt x="0" y="412244"/>
                  </a:cubicBezTo>
                  <a:lnTo>
                    <a:pt x="0" y="60566"/>
                  </a:lnTo>
                  <a:cubicBezTo>
                    <a:pt x="0" y="27116"/>
                    <a:pt x="27116" y="0"/>
                    <a:pt x="60566" y="0"/>
                  </a:cubicBez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387170" cy="49186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-71890">
            <a:off x="2638613" y="7254348"/>
            <a:ext cx="3710914" cy="1781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27"/>
              </a:lnSpc>
            </a:pPr>
            <a:r>
              <a:rPr lang="en-US" sz="15620">
                <a:solidFill>
                  <a:srgbClr val="FFFFFF"/>
                </a:solidFill>
                <a:latin typeface="Sugo Display"/>
                <a:ea typeface="Sugo Display"/>
                <a:cs typeface="Sugo Display"/>
                <a:sym typeface="Sugo Display"/>
              </a:rPr>
              <a:t>PAGO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225967">
            <a:off x="4921922" y="5034701"/>
            <a:ext cx="2532108" cy="2532108"/>
          </a:xfrm>
          <a:custGeom>
            <a:avLst/>
            <a:gdLst/>
            <a:ahLst/>
            <a:cxnLst/>
            <a:rect r="r" b="b" t="t" l="l"/>
            <a:pathLst>
              <a:path h="2532108" w="2532108">
                <a:moveTo>
                  <a:pt x="0" y="0"/>
                </a:moveTo>
                <a:lnTo>
                  <a:pt x="2532109" y="0"/>
                </a:lnTo>
                <a:lnTo>
                  <a:pt x="2532109" y="2532109"/>
                </a:lnTo>
                <a:lnTo>
                  <a:pt x="0" y="253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247160" y="3428269"/>
            <a:ext cx="3102086" cy="310208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326552" y="3428269"/>
            <a:ext cx="3102086" cy="310208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B9DD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3915087" y="3968911"/>
            <a:ext cx="2028177" cy="2020802"/>
          </a:xfrm>
          <a:custGeom>
            <a:avLst/>
            <a:gdLst/>
            <a:ahLst/>
            <a:cxnLst/>
            <a:rect r="r" b="b" t="t" l="l"/>
            <a:pathLst>
              <a:path h="2020802" w="2028177">
                <a:moveTo>
                  <a:pt x="0" y="0"/>
                </a:moveTo>
                <a:lnTo>
                  <a:pt x="2028177" y="0"/>
                </a:lnTo>
                <a:lnTo>
                  <a:pt x="2028177" y="2020802"/>
                </a:lnTo>
                <a:lnTo>
                  <a:pt x="0" y="20208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8719064">
            <a:off x="12021429" y="5960155"/>
            <a:ext cx="12997750" cy="4378811"/>
          </a:xfrm>
          <a:custGeom>
            <a:avLst/>
            <a:gdLst/>
            <a:ahLst/>
            <a:cxnLst/>
            <a:rect r="r" b="b" t="t" l="l"/>
            <a:pathLst>
              <a:path h="4378811" w="12997750">
                <a:moveTo>
                  <a:pt x="0" y="0"/>
                </a:moveTo>
                <a:lnTo>
                  <a:pt x="12997750" y="0"/>
                </a:lnTo>
                <a:lnTo>
                  <a:pt x="12997750" y="4378811"/>
                </a:lnTo>
                <a:lnTo>
                  <a:pt x="0" y="43788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12296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225967">
            <a:off x="5617691" y="5862369"/>
            <a:ext cx="1260022" cy="1511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4"/>
              </a:lnSpc>
            </a:pPr>
            <a:r>
              <a:rPr lang="en-US" sz="12528" spc="212">
                <a:solidFill>
                  <a:srgbClr val="FFFFFF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DE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26552" y="6996613"/>
            <a:ext cx="3205247" cy="650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5627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Transferencia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44000" y="6996613"/>
            <a:ext cx="3205247" cy="650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5627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Efectivo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706413" y="3887521"/>
            <a:ext cx="2183581" cy="2183581"/>
          </a:xfrm>
          <a:custGeom>
            <a:avLst/>
            <a:gdLst/>
            <a:ahLst/>
            <a:cxnLst/>
            <a:rect r="r" b="b" t="t" l="l"/>
            <a:pathLst>
              <a:path h="2183581" w="2183581">
                <a:moveTo>
                  <a:pt x="0" y="0"/>
                </a:moveTo>
                <a:lnTo>
                  <a:pt x="2183581" y="0"/>
                </a:lnTo>
                <a:lnTo>
                  <a:pt x="2183581" y="2183582"/>
                </a:lnTo>
                <a:lnTo>
                  <a:pt x="0" y="2183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47598">
            <a:off x="-7086336" y="473010"/>
            <a:ext cx="14019251" cy="4722945"/>
          </a:xfrm>
          <a:custGeom>
            <a:avLst/>
            <a:gdLst/>
            <a:ahLst/>
            <a:cxnLst/>
            <a:rect r="r" b="b" t="t" l="l"/>
            <a:pathLst>
              <a:path h="4722945" w="14019251">
                <a:moveTo>
                  <a:pt x="0" y="0"/>
                </a:moveTo>
                <a:lnTo>
                  <a:pt x="14019252" y="0"/>
                </a:lnTo>
                <a:lnTo>
                  <a:pt x="14019252" y="4722945"/>
                </a:lnTo>
                <a:lnTo>
                  <a:pt x="0" y="47229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229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-69225">
            <a:off x="5252171" y="1224870"/>
            <a:ext cx="11514998" cy="1781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20"/>
              </a:lnSpc>
            </a:pPr>
            <a:r>
              <a:rPr lang="en-US" sz="15870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QUE </a:t>
            </a:r>
          </a:p>
        </p:txBody>
      </p:sp>
      <p:grpSp>
        <p:nvGrpSpPr>
          <p:cNvPr name="Group 4" id="4"/>
          <p:cNvGrpSpPr/>
          <p:nvPr/>
        </p:nvGrpSpPr>
        <p:grpSpPr>
          <a:xfrm rot="110223">
            <a:off x="6111371" y="2955700"/>
            <a:ext cx="7583458" cy="1304830"/>
            <a:chOff x="0" y="0"/>
            <a:chExt cx="1053836" cy="1813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53836" cy="181326"/>
            </a:xfrm>
            <a:custGeom>
              <a:avLst/>
              <a:gdLst/>
              <a:ahLst/>
              <a:cxnLst/>
              <a:rect r="r" b="b" t="t" l="l"/>
              <a:pathLst>
                <a:path h="181326" w="1053836">
                  <a:moveTo>
                    <a:pt x="38794" y="0"/>
                  </a:moveTo>
                  <a:lnTo>
                    <a:pt x="1015042" y="0"/>
                  </a:lnTo>
                  <a:cubicBezTo>
                    <a:pt x="1036467" y="0"/>
                    <a:pt x="1053836" y="17369"/>
                    <a:pt x="1053836" y="38794"/>
                  </a:cubicBezTo>
                  <a:lnTo>
                    <a:pt x="1053836" y="142532"/>
                  </a:lnTo>
                  <a:cubicBezTo>
                    <a:pt x="1053836" y="152820"/>
                    <a:pt x="1049748" y="162688"/>
                    <a:pt x="1042473" y="169963"/>
                  </a:cubicBezTo>
                  <a:cubicBezTo>
                    <a:pt x="1035198" y="177238"/>
                    <a:pt x="1025330" y="181326"/>
                    <a:pt x="1015042" y="181326"/>
                  </a:cubicBezTo>
                  <a:lnTo>
                    <a:pt x="38794" y="181326"/>
                  </a:lnTo>
                  <a:cubicBezTo>
                    <a:pt x="17369" y="181326"/>
                    <a:pt x="0" y="163957"/>
                    <a:pt x="0" y="142532"/>
                  </a:cubicBezTo>
                  <a:lnTo>
                    <a:pt x="0" y="38794"/>
                  </a:lnTo>
                  <a:cubicBezTo>
                    <a:pt x="0" y="17369"/>
                    <a:pt x="17369" y="0"/>
                    <a:pt x="38794" y="0"/>
                  </a:cubicBezTo>
                  <a:close/>
                </a:path>
              </a:pathLst>
            </a:custGeom>
            <a:solidFill>
              <a:srgbClr val="C7FE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053836" cy="200376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44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498156">
            <a:off x="15933209" y="3210766"/>
            <a:ext cx="8128928" cy="6872639"/>
          </a:xfrm>
          <a:custGeom>
            <a:avLst/>
            <a:gdLst/>
            <a:ahLst/>
            <a:cxnLst/>
            <a:rect r="r" b="b" t="t" l="l"/>
            <a:pathLst>
              <a:path h="6872639" w="8128928">
                <a:moveTo>
                  <a:pt x="0" y="0"/>
                </a:moveTo>
                <a:lnTo>
                  <a:pt x="8128929" y="0"/>
                </a:lnTo>
                <a:lnTo>
                  <a:pt x="8128929" y="6872639"/>
                </a:lnTo>
                <a:lnTo>
                  <a:pt x="0" y="68726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5428" y="5720367"/>
            <a:ext cx="4467321" cy="138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1"/>
              </a:lnSpc>
            </a:pP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Atención</a:t>
            </a: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personalizada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56021" y="6922823"/>
            <a:ext cx="4467321" cy="138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1"/>
              </a:lnSpc>
            </a:pP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Asesoria profesional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871910"/>
            <a:ext cx="4467321" cy="138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1"/>
              </a:lnSpc>
            </a:pP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Envios gratuitos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483342" y="5066980"/>
            <a:ext cx="4467321" cy="2000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1"/>
              </a:lnSpc>
            </a:pP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Entrega puntual y segura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254927" y="8141966"/>
            <a:ext cx="4467321" cy="138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1"/>
              </a:lnSpc>
            </a:pPr>
            <a:r>
              <a:rPr lang="en-US" sz="7580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Muestra previa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8700" y="559901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6167" y="7753773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8" y="0"/>
                </a:lnTo>
                <a:lnTo>
                  <a:pt x="557468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092405" y="6870078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8" y="0"/>
                </a:lnTo>
                <a:lnTo>
                  <a:pt x="557468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976193" y="5043579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8" y="0"/>
                </a:lnTo>
                <a:lnTo>
                  <a:pt x="557468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533661" y="8031493"/>
            <a:ext cx="557467" cy="555440"/>
          </a:xfrm>
          <a:custGeom>
            <a:avLst/>
            <a:gdLst/>
            <a:ahLst/>
            <a:cxnLst/>
            <a:rect r="r" b="b" t="t" l="l"/>
            <a:pathLst>
              <a:path h="555440" w="557467">
                <a:moveTo>
                  <a:pt x="0" y="0"/>
                </a:moveTo>
                <a:lnTo>
                  <a:pt x="557467" y="0"/>
                </a:lnTo>
                <a:lnTo>
                  <a:pt x="557467" y="555440"/>
                </a:lnTo>
                <a:lnTo>
                  <a:pt x="0" y="55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371139" y="-198107"/>
            <a:ext cx="12564275" cy="8229600"/>
          </a:xfrm>
          <a:custGeom>
            <a:avLst/>
            <a:gdLst/>
            <a:ahLst/>
            <a:cxnLst/>
            <a:rect r="r" b="b" t="t" l="l"/>
            <a:pathLst>
              <a:path h="8229600" w="12564275">
                <a:moveTo>
                  <a:pt x="0" y="0"/>
                </a:moveTo>
                <a:lnTo>
                  <a:pt x="12564275" y="0"/>
                </a:lnTo>
                <a:lnTo>
                  <a:pt x="125642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100780">
            <a:off x="6114760" y="2929386"/>
            <a:ext cx="7900092" cy="1641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0"/>
              </a:lnSpc>
            </a:pPr>
            <a:r>
              <a:rPr lang="en-US" sz="16109">
                <a:solidFill>
                  <a:srgbClr val="1B9DD5"/>
                </a:solidFill>
                <a:latin typeface="Sugo Display"/>
                <a:ea typeface="Sugo Display"/>
                <a:cs typeface="Sugo Display"/>
                <a:sym typeface="Sugo Display"/>
              </a:rPr>
              <a:t>Ofrecemos?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9395291">
            <a:off x="11075517" y="-3793960"/>
            <a:ext cx="11097170" cy="7485545"/>
          </a:xfrm>
          <a:custGeom>
            <a:avLst/>
            <a:gdLst/>
            <a:ahLst/>
            <a:cxnLst/>
            <a:rect r="r" b="b" t="t" l="l"/>
            <a:pathLst>
              <a:path h="7485545" w="11097170">
                <a:moveTo>
                  <a:pt x="11097170" y="0"/>
                </a:moveTo>
                <a:lnTo>
                  <a:pt x="0" y="0"/>
                </a:lnTo>
                <a:lnTo>
                  <a:pt x="0" y="7485545"/>
                </a:lnTo>
                <a:lnTo>
                  <a:pt x="11097170" y="7485545"/>
                </a:lnTo>
                <a:lnTo>
                  <a:pt x="1109717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503619">
            <a:off x="-4447752" y="7485946"/>
            <a:ext cx="13494909" cy="4495577"/>
          </a:xfrm>
          <a:custGeom>
            <a:avLst/>
            <a:gdLst/>
            <a:ahLst/>
            <a:cxnLst/>
            <a:rect r="r" b="b" t="t" l="l"/>
            <a:pathLst>
              <a:path h="4495577" w="13494909">
                <a:moveTo>
                  <a:pt x="0" y="0"/>
                </a:moveTo>
                <a:lnTo>
                  <a:pt x="13494910" y="0"/>
                </a:lnTo>
                <a:lnTo>
                  <a:pt x="13494910" y="4495576"/>
                </a:lnTo>
                <a:lnTo>
                  <a:pt x="0" y="44955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104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32659" y="1809750"/>
            <a:ext cx="4851854" cy="213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52"/>
              </a:lnSpc>
            </a:pPr>
            <a:r>
              <a:rPr lang="en-US" sz="19158">
                <a:solidFill>
                  <a:srgbClr val="1B9DD5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DATOS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10570" y="2370258"/>
            <a:ext cx="5527956" cy="2703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32"/>
              </a:lnSpc>
              <a:spcBef>
                <a:spcPct val="0"/>
              </a:spcBef>
            </a:pPr>
            <a:r>
              <a:rPr lang="en-US" sz="15523">
                <a:solidFill>
                  <a:srgbClr val="84CBEA"/>
                </a:solidFill>
                <a:latin typeface="Sugo Display"/>
                <a:ea typeface="Sugo Display"/>
                <a:cs typeface="Sugo Display"/>
                <a:sym typeface="Sugo Display"/>
              </a:rPr>
              <a:t>Contacto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326703">
            <a:off x="8109348" y="1447878"/>
            <a:ext cx="2074029" cy="2074029"/>
          </a:xfrm>
          <a:custGeom>
            <a:avLst/>
            <a:gdLst/>
            <a:ahLst/>
            <a:cxnLst/>
            <a:rect r="r" b="b" t="t" l="l"/>
            <a:pathLst>
              <a:path h="2074029" w="2074029">
                <a:moveTo>
                  <a:pt x="0" y="0"/>
                </a:moveTo>
                <a:lnTo>
                  <a:pt x="2074029" y="0"/>
                </a:lnTo>
                <a:lnTo>
                  <a:pt x="2074029" y="2074029"/>
                </a:lnTo>
                <a:lnTo>
                  <a:pt x="0" y="2074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58201" y="698534"/>
            <a:ext cx="6991635" cy="13801299"/>
            <a:chOff x="0" y="0"/>
            <a:chExt cx="9322180" cy="18401732"/>
          </a:xfrm>
        </p:grpSpPr>
        <p:sp>
          <p:nvSpPr>
            <p:cNvPr name="Freeform 8" id="8"/>
            <p:cNvSpPr/>
            <p:nvPr/>
          </p:nvSpPr>
          <p:spPr>
            <a:xfrm flipH="true" flipV="false" rot="0">
              <a:off x="0" y="0"/>
              <a:ext cx="9322180" cy="18401732"/>
            </a:xfrm>
            <a:custGeom>
              <a:avLst/>
              <a:gdLst/>
              <a:ahLst/>
              <a:cxnLst/>
              <a:rect r="r" b="b" t="t" l="l"/>
              <a:pathLst>
                <a:path h="18401732" w="9322180">
                  <a:moveTo>
                    <a:pt x="9322180" y="0"/>
                  </a:moveTo>
                  <a:lnTo>
                    <a:pt x="0" y="0"/>
                  </a:lnTo>
                  <a:lnTo>
                    <a:pt x="0" y="18401732"/>
                  </a:lnTo>
                  <a:lnTo>
                    <a:pt x="9322180" y="18401732"/>
                  </a:lnTo>
                  <a:lnTo>
                    <a:pt x="9322180" y="0"/>
                  </a:lnTo>
                  <a:close/>
                </a:path>
              </a:pathLst>
            </a:custGeom>
            <a:blipFill>
              <a:blip r:embed="rId8"/>
              <a:stretch>
                <a:fillRect l="0" t="-13086" r="-49005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-3224177">
              <a:off x="1664354" y="1848753"/>
              <a:ext cx="5122889" cy="2728837"/>
            </a:xfrm>
            <a:custGeom>
              <a:avLst/>
              <a:gdLst/>
              <a:ahLst/>
              <a:cxnLst/>
              <a:rect r="r" b="b" t="t" l="l"/>
              <a:pathLst>
                <a:path h="2728837" w="5122889">
                  <a:moveTo>
                    <a:pt x="5122889" y="0"/>
                  </a:moveTo>
                  <a:lnTo>
                    <a:pt x="0" y="0"/>
                  </a:lnTo>
                  <a:lnTo>
                    <a:pt x="0" y="2728837"/>
                  </a:lnTo>
                  <a:lnTo>
                    <a:pt x="5122889" y="2728837"/>
                  </a:lnTo>
                  <a:lnTo>
                    <a:pt x="5122889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-11099" b="-9365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1221019">
            <a:off x="13503883" y="285241"/>
            <a:ext cx="3299974" cy="3173975"/>
          </a:xfrm>
          <a:custGeom>
            <a:avLst/>
            <a:gdLst/>
            <a:ahLst/>
            <a:cxnLst/>
            <a:rect r="r" b="b" t="t" l="l"/>
            <a:pathLst>
              <a:path h="3173975" w="3299974">
                <a:moveTo>
                  <a:pt x="0" y="0"/>
                </a:moveTo>
                <a:lnTo>
                  <a:pt x="3299974" y="0"/>
                </a:lnTo>
                <a:lnTo>
                  <a:pt x="3299974" y="3173975"/>
                </a:lnTo>
                <a:lnTo>
                  <a:pt x="0" y="31739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3949586">
            <a:off x="13762517" y="7142120"/>
            <a:ext cx="9324441" cy="6289759"/>
          </a:xfrm>
          <a:custGeom>
            <a:avLst/>
            <a:gdLst/>
            <a:ahLst/>
            <a:cxnLst/>
            <a:rect r="r" b="b" t="t" l="l"/>
            <a:pathLst>
              <a:path h="6289759" w="9324441">
                <a:moveTo>
                  <a:pt x="9324441" y="0"/>
                </a:moveTo>
                <a:lnTo>
                  <a:pt x="0" y="0"/>
                </a:lnTo>
                <a:lnTo>
                  <a:pt x="0" y="6289760"/>
                </a:lnTo>
                <a:lnTo>
                  <a:pt x="9324441" y="6289760"/>
                </a:lnTo>
                <a:lnTo>
                  <a:pt x="9324441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166558" y="6853414"/>
            <a:ext cx="753230" cy="753230"/>
            <a:chOff x="0" y="0"/>
            <a:chExt cx="1004306" cy="1004306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004306" cy="1004306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45C9B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67667" lIns="67667" bIns="67667" rIns="67667"/>
              <a:lstStyle/>
              <a:p>
                <a:pPr algn="ctr">
                  <a:lnSpc>
                    <a:spcPts val="738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154649" y="242571"/>
              <a:ext cx="695008" cy="519165"/>
            </a:xfrm>
            <a:custGeom>
              <a:avLst/>
              <a:gdLst/>
              <a:ahLst/>
              <a:cxnLst/>
              <a:rect r="r" b="b" t="t" l="l"/>
              <a:pathLst>
                <a:path h="519165" w="695008">
                  <a:moveTo>
                    <a:pt x="0" y="0"/>
                  </a:moveTo>
                  <a:lnTo>
                    <a:pt x="695008" y="0"/>
                  </a:lnTo>
                  <a:lnTo>
                    <a:pt x="695008" y="519164"/>
                  </a:lnTo>
                  <a:lnTo>
                    <a:pt x="0" y="519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8023" t="0" r="-8034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6120379" y="5271865"/>
            <a:ext cx="799409" cy="738787"/>
          </a:xfrm>
          <a:custGeom>
            <a:avLst/>
            <a:gdLst/>
            <a:ahLst/>
            <a:cxnLst/>
            <a:rect r="r" b="b" t="t" l="l"/>
            <a:pathLst>
              <a:path h="738787" w="799409">
                <a:moveTo>
                  <a:pt x="0" y="0"/>
                </a:moveTo>
                <a:lnTo>
                  <a:pt x="799409" y="0"/>
                </a:lnTo>
                <a:lnTo>
                  <a:pt x="799409" y="738787"/>
                </a:lnTo>
                <a:lnTo>
                  <a:pt x="0" y="73878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166558" y="8484350"/>
            <a:ext cx="769827" cy="769827"/>
          </a:xfrm>
          <a:custGeom>
            <a:avLst/>
            <a:gdLst/>
            <a:ahLst/>
            <a:cxnLst/>
            <a:rect r="r" b="b" t="t" l="l"/>
            <a:pathLst>
              <a:path h="769827" w="769827">
                <a:moveTo>
                  <a:pt x="0" y="0"/>
                </a:moveTo>
                <a:lnTo>
                  <a:pt x="769827" y="0"/>
                </a:lnTo>
                <a:lnTo>
                  <a:pt x="769827" y="769828"/>
                </a:lnTo>
                <a:lnTo>
                  <a:pt x="0" y="76982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827014" y="9504592"/>
            <a:ext cx="3579084" cy="467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6"/>
              </a:lnSpc>
            </a:pPr>
            <a:r>
              <a:rPr lang="en-US" b="true" sz="3170" spc="34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@kunst_print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763417" y="7854294"/>
            <a:ext cx="6513683" cy="434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b="true" sz="3170" spc="34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ventaskunstprint@gmail.com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70123" y="6237331"/>
            <a:ext cx="3092866" cy="418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2"/>
              </a:lnSpc>
            </a:pPr>
            <a:r>
              <a:rPr lang="en-US" b="true" sz="2941" spc="32">
                <a:solidFill>
                  <a:srgbClr val="1B9DD5"/>
                </a:solidFill>
                <a:latin typeface="DM Sans Bold"/>
                <a:ea typeface="DM Sans Bold"/>
                <a:cs typeface="DM Sans Bold"/>
                <a:sym typeface="DM Sans Bold"/>
              </a:rPr>
              <a:t>(56) 1001-1185</a:t>
            </a:r>
          </a:p>
        </p:txBody>
      </p:sp>
      <p:sp>
        <p:nvSpPr>
          <p:cNvPr name="TextBox 22" id="22"/>
          <p:cNvSpPr txBox="true"/>
          <p:nvPr/>
        </p:nvSpPr>
        <p:spPr>
          <a:xfrm rot="326703">
            <a:off x="8679616" y="2147969"/>
            <a:ext cx="1042368" cy="1250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13"/>
              </a:lnSpc>
            </a:pPr>
            <a:r>
              <a:rPr lang="en-US" sz="10363" spc="176">
                <a:solidFill>
                  <a:srgbClr val="C7FEEF"/>
                </a:solidFill>
                <a:latin typeface="Extenda 50 Mega"/>
                <a:ea typeface="Extenda 50 Mega"/>
                <a:cs typeface="Extenda 50 Mega"/>
                <a:sym typeface="Extenda 50 Mega"/>
              </a:rPr>
              <a:t>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DAGuiJOJsTM</dc:identifier>
  <dcterms:modified xsi:type="dcterms:W3CDTF">2011-08-01T06:04:30Z</dcterms:modified>
  <cp:revision>1</cp:revision>
  <dc:title>Presentación Propuesta Comercial Kunst Print</dc:title>
</cp:coreProperties>
</file>